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85" r:id="rId5"/>
    <p:sldId id="317" r:id="rId6"/>
    <p:sldId id="315" r:id="rId7"/>
    <p:sldId id="318" r:id="rId8"/>
    <p:sldId id="284" r:id="rId9"/>
    <p:sldId id="287" r:id="rId10"/>
    <p:sldId id="270" r:id="rId11"/>
    <p:sldId id="286" r:id="rId12"/>
    <p:sldId id="278" r:id="rId13"/>
    <p:sldId id="319" r:id="rId14"/>
    <p:sldId id="320" r:id="rId15"/>
    <p:sldId id="281" r:id="rId16"/>
    <p:sldId id="288" r:id="rId1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18986A-0F80-445F-9892-3A463AFC1FFC}">
          <p14:sldIdLst>
            <p14:sldId id="285"/>
            <p14:sldId id="317"/>
            <p14:sldId id="315"/>
            <p14:sldId id="318"/>
            <p14:sldId id="284"/>
            <p14:sldId id="287"/>
            <p14:sldId id="270"/>
            <p14:sldId id="286"/>
            <p14:sldId id="278"/>
            <p14:sldId id="319"/>
            <p14:sldId id="320"/>
            <p14:sldId id="281"/>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276341-BB46-E959-3C05-AF9BF129471E}" name="Gayle Baxter Hurd" initials="GH" userId="6f809413c5ad2b1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D4"/>
    <a:srgbClr val="660066"/>
    <a:srgbClr val="028985"/>
    <a:srgbClr val="00A2A4"/>
    <a:srgbClr val="006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29229-A3D2-AB09-8197-2B09D7E0AF8A}" v="33" dt="2025-10-07T14:45:01.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90461"/>
  </p:normalViewPr>
  <p:slideViewPr>
    <p:cSldViewPr snapToGrid="0">
      <p:cViewPr varScale="1">
        <p:scale>
          <a:sx n="100" d="100"/>
          <a:sy n="100" d="100"/>
        </p:scale>
        <p:origin x="1278" y="9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407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969C4F-94F6-8128-8E95-39848A8EC6C1}"/>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DD14C608-1A71-B937-935D-99E000FB3E68}"/>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FA4D80BB-3DE6-9844-BABD-755703797782}" type="datetimeFigureOut">
              <a:rPr lang="en-US" smtClean="0"/>
              <a:t>10/9/2025</a:t>
            </a:fld>
            <a:endParaRPr lang="en-US" dirty="0"/>
          </a:p>
        </p:txBody>
      </p:sp>
      <p:sp>
        <p:nvSpPr>
          <p:cNvPr id="4" name="Footer Placeholder 3">
            <a:extLst>
              <a:ext uri="{FF2B5EF4-FFF2-40B4-BE49-F238E27FC236}">
                <a16:creationId xmlns:a16="http://schemas.microsoft.com/office/drawing/2014/main" id="{41A58698-0EE8-F409-2F71-8F7BC1EE85AC}"/>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C240510-20C1-A6F2-80DF-94D97F49467B}"/>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F75A474-C466-A043-8B5C-BDEB2BF2C9A6}" type="slidenum">
              <a:rPr lang="en-US" smtClean="0"/>
              <a:t>‹#›</a:t>
            </a:fld>
            <a:endParaRPr lang="en-US" dirty="0"/>
          </a:p>
        </p:txBody>
      </p:sp>
    </p:spTree>
    <p:extLst>
      <p:ext uri="{BB962C8B-B14F-4D97-AF65-F5344CB8AC3E}">
        <p14:creationId xmlns:p14="http://schemas.microsoft.com/office/powerpoint/2010/main" val="3806659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2F5B19A-9CD3-4145-8EBE-7B693B3BD258}" type="datetimeFigureOut">
              <a:rPr lang="en-US" smtClean="0"/>
              <a:t>10/9/2025</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7592A42-2368-D641-9812-46CFEAC36B34}" type="slidenum">
              <a:rPr lang="en-US" smtClean="0"/>
              <a:t>‹#›</a:t>
            </a:fld>
            <a:endParaRPr lang="en-US" dirty="0"/>
          </a:p>
        </p:txBody>
      </p:sp>
    </p:spTree>
    <p:extLst>
      <p:ext uri="{BB962C8B-B14F-4D97-AF65-F5344CB8AC3E}">
        <p14:creationId xmlns:p14="http://schemas.microsoft.com/office/powerpoint/2010/main" val="277163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We’re thrilled to have you join us today. I’m Bryttney Bailey with the Georgia Council on Literacy, and alongside me is Ryan Hersh from the Sandra Dunagan Deal Center. Together, we’ll guide you through the Georgia Reads Community Award application process. By the end of this session, you’ll feel confident about what’s required and how to submit a strong application.</a:t>
            </a:r>
          </a:p>
        </p:txBody>
      </p:sp>
      <p:sp>
        <p:nvSpPr>
          <p:cNvPr id="4" name="Slide Number Placeholder 3"/>
          <p:cNvSpPr>
            <a:spLocks noGrp="1"/>
          </p:cNvSpPr>
          <p:nvPr>
            <p:ph type="sldNum" sz="quarter" idx="5"/>
          </p:nvPr>
        </p:nvSpPr>
        <p:spPr/>
        <p:txBody>
          <a:bodyPr/>
          <a:lstStyle/>
          <a:p>
            <a:fld id="{A7592A42-2368-D641-9812-46CFEAC36B34}" type="slidenum">
              <a:rPr lang="en-US" smtClean="0"/>
              <a:t>1</a:t>
            </a:fld>
            <a:endParaRPr lang="en-US" dirty="0"/>
          </a:p>
        </p:txBody>
      </p:sp>
    </p:spTree>
    <p:extLst>
      <p:ext uri="{BB962C8B-B14F-4D97-AF65-F5344CB8AC3E}">
        <p14:creationId xmlns:p14="http://schemas.microsoft.com/office/powerpoint/2010/main" val="4149685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tells your story in numbers. Show measurable impact over the last 2–5 years. Include baseline and current data, focusing on key metrics like literacy scores, preschool enrollment, event attendance, and survey results. Use percentages or comparisons for clarity, and link data directly to your activities and goals. Remember—quality over quantity. Choose 3–5 impactful data points and consider visuals like charts or graphs.</a:t>
            </a:r>
          </a:p>
        </p:txBody>
      </p:sp>
      <p:sp>
        <p:nvSpPr>
          <p:cNvPr id="4" name="Slide Number Placeholder 3"/>
          <p:cNvSpPr>
            <a:spLocks noGrp="1"/>
          </p:cNvSpPr>
          <p:nvPr>
            <p:ph type="sldNum" sz="quarter" idx="5"/>
          </p:nvPr>
        </p:nvSpPr>
        <p:spPr/>
        <p:txBody>
          <a:bodyPr/>
          <a:lstStyle/>
          <a:p>
            <a:fld id="{A7592A42-2368-D641-9812-46CFEAC36B34}" type="slidenum">
              <a:rPr lang="en-US" smtClean="0"/>
              <a:t>10</a:t>
            </a:fld>
            <a:endParaRPr lang="en-US" dirty="0"/>
          </a:p>
        </p:txBody>
      </p:sp>
    </p:spTree>
    <p:extLst>
      <p:ext uri="{BB962C8B-B14F-4D97-AF65-F5344CB8AC3E}">
        <p14:creationId xmlns:p14="http://schemas.microsoft.com/office/powerpoint/2010/main" val="3536141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partnerships are the backbone of this award. Partners should contribute time, expertise, or resources—not just endorsements. Reviewers want to see clear roles, shared planning, and examples of joint activities. Include schools, nonprofits, local government, and others. If possible, show how partners collaborate with each other—not just with you—and emphasize sustainability for long-term success.</a:t>
            </a:r>
          </a:p>
        </p:txBody>
      </p:sp>
      <p:sp>
        <p:nvSpPr>
          <p:cNvPr id="4" name="Slide Number Placeholder 3"/>
          <p:cNvSpPr>
            <a:spLocks noGrp="1"/>
          </p:cNvSpPr>
          <p:nvPr>
            <p:ph type="sldNum" sz="quarter" idx="5"/>
          </p:nvPr>
        </p:nvSpPr>
        <p:spPr/>
        <p:txBody>
          <a:bodyPr/>
          <a:lstStyle/>
          <a:p>
            <a:fld id="{A7592A42-2368-D641-9812-46CFEAC36B34}" type="slidenum">
              <a:rPr lang="en-US" smtClean="0"/>
              <a:t>11</a:t>
            </a:fld>
            <a:endParaRPr lang="en-US" dirty="0"/>
          </a:p>
        </p:txBody>
      </p:sp>
    </p:spTree>
    <p:extLst>
      <p:ext uri="{BB962C8B-B14F-4D97-AF65-F5344CB8AC3E}">
        <p14:creationId xmlns:p14="http://schemas.microsoft.com/office/powerpoint/2010/main" val="1511924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 dates. The application is open now, and the deadline is December 5, 2025. Notifications go out in January, recognition happens in February, and community visits will take place in the spring. Mark your calendars!</a:t>
            </a:r>
          </a:p>
        </p:txBody>
      </p:sp>
      <p:sp>
        <p:nvSpPr>
          <p:cNvPr id="4" name="Slide Number Placeholder 3"/>
          <p:cNvSpPr>
            <a:spLocks noGrp="1"/>
          </p:cNvSpPr>
          <p:nvPr>
            <p:ph type="sldNum" sz="quarter" idx="5"/>
          </p:nvPr>
        </p:nvSpPr>
        <p:spPr/>
        <p:txBody>
          <a:bodyPr/>
          <a:lstStyle/>
          <a:p>
            <a:fld id="{A7592A42-2368-D641-9812-46CFEAC36B34}" type="slidenum">
              <a:rPr lang="en-US" smtClean="0"/>
              <a:t>12</a:t>
            </a:fld>
            <a:endParaRPr lang="en-US" dirty="0"/>
          </a:p>
        </p:txBody>
      </p:sp>
    </p:spTree>
    <p:extLst>
      <p:ext uri="{BB962C8B-B14F-4D97-AF65-F5344CB8AC3E}">
        <p14:creationId xmlns:p14="http://schemas.microsoft.com/office/powerpoint/2010/main" val="102772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today! If you have questions, please reach out to Bryttney Bailey or Ryan Hersh at the emails listed here. We’re here to support you every step of the way. Now, let’s open the floor for your questions.</a:t>
            </a:r>
          </a:p>
        </p:txBody>
      </p:sp>
      <p:sp>
        <p:nvSpPr>
          <p:cNvPr id="4" name="Slide Number Placeholder 3"/>
          <p:cNvSpPr>
            <a:spLocks noGrp="1"/>
          </p:cNvSpPr>
          <p:nvPr>
            <p:ph type="sldNum" sz="quarter" idx="5"/>
          </p:nvPr>
        </p:nvSpPr>
        <p:spPr/>
        <p:txBody>
          <a:bodyPr/>
          <a:lstStyle/>
          <a:p>
            <a:fld id="{A7592A42-2368-D641-9812-46CFEAC36B34}" type="slidenum">
              <a:rPr lang="en-US" smtClean="0"/>
              <a:t>13</a:t>
            </a:fld>
            <a:endParaRPr lang="en-US" dirty="0"/>
          </a:p>
        </p:txBody>
      </p:sp>
    </p:spTree>
    <p:extLst>
      <p:ext uri="{BB962C8B-B14F-4D97-AF65-F5344CB8AC3E}">
        <p14:creationId xmlns:p14="http://schemas.microsoft.com/office/powerpoint/2010/main" val="407294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roadmap for today. We’ll start with a quick overview of Georgia Reads and the Community Award, then dive into the application and rubric. After that, we’ll focus on two critical areas—data and partnerships—before wrapping up with Q&amp;A. Feel free to drop questions in the chat as we go; we’ll address as many as possible at the end.</a:t>
            </a:r>
          </a:p>
        </p:txBody>
      </p:sp>
      <p:sp>
        <p:nvSpPr>
          <p:cNvPr id="4" name="Slide Number Placeholder 3"/>
          <p:cNvSpPr>
            <a:spLocks noGrp="1"/>
          </p:cNvSpPr>
          <p:nvPr>
            <p:ph type="sldNum" sz="quarter" idx="5"/>
          </p:nvPr>
        </p:nvSpPr>
        <p:spPr/>
        <p:txBody>
          <a:bodyPr/>
          <a:lstStyle/>
          <a:p>
            <a:fld id="{A7592A42-2368-D641-9812-46CFEAC36B34}" type="slidenum">
              <a:rPr lang="en-US" smtClean="0"/>
              <a:t>2</a:t>
            </a:fld>
            <a:endParaRPr lang="en-US" dirty="0"/>
          </a:p>
        </p:txBody>
      </p:sp>
    </p:spTree>
    <p:extLst>
      <p:ext uri="{BB962C8B-B14F-4D97-AF65-F5344CB8AC3E}">
        <p14:creationId xmlns:p14="http://schemas.microsoft.com/office/powerpoint/2010/main" val="2539593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677B-934D-8F1F-B0F3-D2D16BEF0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A1D57-5379-9C89-7C9D-B7B8A6B69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03A91-9F2B-8F4B-BDE7-6619EAE9A7FA}"/>
              </a:ext>
            </a:extLst>
          </p:cNvPr>
          <p:cNvSpPr>
            <a:spLocks noGrp="1"/>
          </p:cNvSpPr>
          <p:nvPr>
            <p:ph type="body" idx="1"/>
          </p:nvPr>
        </p:nvSpPr>
        <p:spPr/>
        <p:txBody>
          <a:bodyPr/>
          <a:lstStyle/>
          <a:p>
            <a:pPr lvl="1">
              <a:defRPr/>
            </a:pPr>
            <a:r>
              <a:rPr lang="en-US" dirty="0"/>
              <a:t>Let’s begin with a little background. The Georgia Council on Literacy was created through SB 211 and HB 538 in 2023. Thirty members were appointed by state leaders to monitor and report on the implementation of the science of reading requirements. This includes teacher training, reading screeners, and interventions for students who need extra support. Our mission is clear: to ensure literacy success across Georgia.</a:t>
            </a:r>
            <a:endParaRPr lang="en-US" dirty="0">
              <a:ea typeface="Calibri"/>
              <a:cs typeface="Calibri"/>
            </a:endParaRPr>
          </a:p>
        </p:txBody>
      </p:sp>
      <p:sp>
        <p:nvSpPr>
          <p:cNvPr id="4" name="Slide Number Placeholder 3">
            <a:extLst>
              <a:ext uri="{FF2B5EF4-FFF2-40B4-BE49-F238E27FC236}">
                <a16:creationId xmlns:a16="http://schemas.microsoft.com/office/drawing/2014/main" id="{0F4E692B-769B-70B2-21F2-788C5DA14D99}"/>
              </a:ext>
            </a:extLst>
          </p:cNvPr>
          <p:cNvSpPr>
            <a:spLocks noGrp="1"/>
          </p:cNvSpPr>
          <p:nvPr>
            <p:ph type="sldNum" sz="quarter" idx="5"/>
          </p:nvPr>
        </p:nvSpPr>
        <p:spPr/>
        <p:txBody>
          <a:bodyPr/>
          <a:lstStyle/>
          <a:p>
            <a:fld id="{A7592A42-2368-D641-9812-46CFEAC36B34}" type="slidenum">
              <a:rPr lang="en-US" smtClean="0"/>
              <a:t>3</a:t>
            </a:fld>
            <a:endParaRPr lang="en-US" dirty="0"/>
          </a:p>
        </p:txBody>
      </p:sp>
    </p:spTree>
    <p:extLst>
      <p:ext uri="{BB962C8B-B14F-4D97-AF65-F5344CB8AC3E}">
        <p14:creationId xmlns:p14="http://schemas.microsoft.com/office/powerpoint/2010/main" val="157631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images capture the heart of our work—community engagement, collaboration, and celebration. They remind us that literacy is not just a school initiative; it’s a community movement.</a:t>
            </a:r>
          </a:p>
        </p:txBody>
      </p:sp>
      <p:sp>
        <p:nvSpPr>
          <p:cNvPr id="4" name="Slide Number Placeholder 3"/>
          <p:cNvSpPr>
            <a:spLocks noGrp="1"/>
          </p:cNvSpPr>
          <p:nvPr>
            <p:ph type="sldNum" sz="quarter" idx="5"/>
          </p:nvPr>
        </p:nvSpPr>
        <p:spPr/>
        <p:txBody>
          <a:bodyPr/>
          <a:lstStyle/>
          <a:p>
            <a:fld id="{A7592A42-2368-D641-9812-46CFEAC36B34}" type="slidenum">
              <a:rPr lang="en-US" smtClean="0"/>
              <a:t>4</a:t>
            </a:fld>
            <a:endParaRPr lang="en-US" dirty="0"/>
          </a:p>
        </p:txBody>
      </p:sp>
    </p:spTree>
    <p:extLst>
      <p:ext uri="{BB962C8B-B14F-4D97-AF65-F5344CB8AC3E}">
        <p14:creationId xmlns:p14="http://schemas.microsoft.com/office/powerpoint/2010/main" val="288970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this award? It’s designed to spotlight communities making a real difference in literacy. To qualify, your community needs at least two years of meaningful involvement, two or more collaborating organizations, and a proven commitment to literacy goals. This award isn’t about starting from scratch—it’s about recognizing the progress you’ve already made.</a:t>
            </a:r>
          </a:p>
        </p:txBody>
      </p:sp>
      <p:sp>
        <p:nvSpPr>
          <p:cNvPr id="4" name="Slide Number Placeholder 3"/>
          <p:cNvSpPr>
            <a:spLocks noGrp="1"/>
          </p:cNvSpPr>
          <p:nvPr>
            <p:ph type="sldNum" sz="quarter" idx="5"/>
          </p:nvPr>
        </p:nvSpPr>
        <p:spPr/>
        <p:txBody>
          <a:bodyPr/>
          <a:lstStyle/>
          <a:p>
            <a:fld id="{A7592A42-2368-D641-9812-46CFEAC36B34}" type="slidenum">
              <a:rPr lang="en-US" smtClean="0"/>
              <a:t>5</a:t>
            </a:fld>
            <a:endParaRPr lang="en-US" dirty="0"/>
          </a:p>
        </p:txBody>
      </p:sp>
    </p:spTree>
    <p:extLst>
      <p:ext uri="{BB962C8B-B14F-4D97-AF65-F5344CB8AC3E}">
        <p14:creationId xmlns:p14="http://schemas.microsoft.com/office/powerpoint/2010/main" val="374737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02973-AF50-EA1B-0D86-BAF7C2722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503AA-E9F8-F3FD-62B5-4DA7BB1AF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54836-0E75-8A6C-5CE8-32E18AEB6FCB}"/>
              </a:ext>
            </a:extLst>
          </p:cNvPr>
          <p:cNvSpPr>
            <a:spLocks noGrp="1"/>
          </p:cNvSpPr>
          <p:nvPr>
            <p:ph type="body" idx="1"/>
          </p:nvPr>
        </p:nvSpPr>
        <p:spPr/>
        <p:txBody>
          <a:bodyPr/>
          <a:lstStyle/>
          <a:p>
            <a:r>
              <a:rPr lang="en-US" dirty="0"/>
              <a:t>Now, let’s talk benefits. Winning communities receive $20,000 to extend their literacy work, recognition from Malcolm Mitchell with a reading rally, up to 1,000 books for students, and opportunities for external evaluation and collaboration with state leaders. Even more exciting, your work will influence recommendations made by the Literacy Council at the state level, helping move the needle forward across the state. This award is more than funding—it’s a platform to amplify your impact.</a:t>
            </a:r>
          </a:p>
        </p:txBody>
      </p:sp>
      <p:sp>
        <p:nvSpPr>
          <p:cNvPr id="4" name="Slide Number Placeholder 3">
            <a:extLst>
              <a:ext uri="{FF2B5EF4-FFF2-40B4-BE49-F238E27FC236}">
                <a16:creationId xmlns:a16="http://schemas.microsoft.com/office/drawing/2014/main" id="{291FDC53-B604-B699-0940-94D90F423658}"/>
              </a:ext>
            </a:extLst>
          </p:cNvPr>
          <p:cNvSpPr>
            <a:spLocks noGrp="1"/>
          </p:cNvSpPr>
          <p:nvPr>
            <p:ph type="sldNum" sz="quarter" idx="5"/>
          </p:nvPr>
        </p:nvSpPr>
        <p:spPr/>
        <p:txBody>
          <a:bodyPr/>
          <a:lstStyle/>
          <a:p>
            <a:fld id="{A7592A42-2368-D641-9812-46CFEAC36B34}" type="slidenum">
              <a:rPr lang="en-US" smtClean="0"/>
              <a:t>6</a:t>
            </a:fld>
            <a:endParaRPr lang="en-US" dirty="0"/>
          </a:p>
        </p:txBody>
      </p:sp>
    </p:spTree>
    <p:extLst>
      <p:ext uri="{BB962C8B-B14F-4D97-AF65-F5344CB8AC3E}">
        <p14:creationId xmlns:p14="http://schemas.microsoft.com/office/powerpoint/2010/main" val="342982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is structured to tell your story. It includes sections on contact information, community need, goals and activities, partnerships, data and analysis, budget, sustainability, and a program overview. Think of these sections as puzzle pieces—they should fit together to create a clear picture of your work.</a:t>
            </a:r>
          </a:p>
        </p:txBody>
      </p:sp>
      <p:sp>
        <p:nvSpPr>
          <p:cNvPr id="4" name="Slide Number Placeholder 3"/>
          <p:cNvSpPr>
            <a:spLocks noGrp="1"/>
          </p:cNvSpPr>
          <p:nvPr>
            <p:ph type="sldNum" sz="quarter" idx="5"/>
          </p:nvPr>
        </p:nvSpPr>
        <p:spPr/>
        <p:txBody>
          <a:bodyPr/>
          <a:lstStyle/>
          <a:p>
            <a:fld id="{A7592A42-2368-D641-9812-46CFEAC36B34}" type="slidenum">
              <a:rPr lang="en-US" smtClean="0"/>
              <a:t>7</a:t>
            </a:fld>
            <a:endParaRPr lang="en-US" dirty="0"/>
          </a:p>
        </p:txBody>
      </p:sp>
    </p:spTree>
    <p:extLst>
      <p:ext uri="{BB962C8B-B14F-4D97-AF65-F5344CB8AC3E}">
        <p14:creationId xmlns:p14="http://schemas.microsoft.com/office/powerpoint/2010/main" val="490906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4FD96-A085-9C54-B9E8-74638E343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A59B4-DD5F-F2E2-99B3-8FF7CBE33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A99DD-7402-B363-895B-FFD8D73DE438}"/>
              </a:ext>
            </a:extLst>
          </p:cNvPr>
          <p:cNvSpPr>
            <a:spLocks noGrp="1"/>
          </p:cNvSpPr>
          <p:nvPr>
            <p:ph type="body" idx="1"/>
          </p:nvPr>
        </p:nvSpPr>
        <p:spPr/>
        <p:txBody>
          <a:bodyPr/>
          <a:lstStyle/>
          <a:p>
            <a:r>
              <a:rPr lang="en-US" dirty="0"/>
              <a:t>How will your application be scored? Each section is rated from Needs Improvement to Excellent. Reviewers will provide feedback on strengths and areas for improvement. The key is clarity and alignment with the rubric—make it easy for reviewers to see your impact.</a:t>
            </a:r>
          </a:p>
        </p:txBody>
      </p:sp>
      <p:sp>
        <p:nvSpPr>
          <p:cNvPr id="4" name="Slide Number Placeholder 3">
            <a:extLst>
              <a:ext uri="{FF2B5EF4-FFF2-40B4-BE49-F238E27FC236}">
                <a16:creationId xmlns:a16="http://schemas.microsoft.com/office/drawing/2014/main" id="{F14459A1-0ECE-A07D-3DBA-6B136AEA3197}"/>
              </a:ext>
            </a:extLst>
          </p:cNvPr>
          <p:cNvSpPr>
            <a:spLocks noGrp="1"/>
          </p:cNvSpPr>
          <p:nvPr>
            <p:ph type="sldNum" sz="quarter" idx="5"/>
          </p:nvPr>
        </p:nvSpPr>
        <p:spPr/>
        <p:txBody>
          <a:bodyPr/>
          <a:lstStyle/>
          <a:p>
            <a:fld id="{A7592A42-2368-D641-9812-46CFEAC36B34}" type="slidenum">
              <a:rPr lang="en-US" smtClean="0"/>
              <a:t>8</a:t>
            </a:fld>
            <a:endParaRPr lang="en-US" dirty="0"/>
          </a:p>
        </p:txBody>
      </p:sp>
    </p:spTree>
    <p:extLst>
      <p:ext uri="{BB962C8B-B14F-4D97-AF65-F5344CB8AC3E}">
        <p14:creationId xmlns:p14="http://schemas.microsoft.com/office/powerpoint/2010/main" val="4196780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Submitting your application is simple. Use the Georgia Reads portal to create a login, save your progress, and track character limits. You’ll also receive email notifications to keep you on track. The portal is designed to make the process smooth and stress-free.</a:t>
            </a:r>
          </a:p>
        </p:txBody>
      </p:sp>
      <p:sp>
        <p:nvSpPr>
          <p:cNvPr id="4" name="Slide Number Placeholder 3"/>
          <p:cNvSpPr>
            <a:spLocks noGrp="1"/>
          </p:cNvSpPr>
          <p:nvPr>
            <p:ph type="sldNum" sz="quarter" idx="5"/>
          </p:nvPr>
        </p:nvSpPr>
        <p:spPr/>
        <p:txBody>
          <a:bodyPr/>
          <a:lstStyle/>
          <a:p>
            <a:fld id="{A7592A42-2368-D641-9812-46CFEAC36B34}" type="slidenum">
              <a:rPr lang="en-US" smtClean="0"/>
              <a:t>9</a:t>
            </a:fld>
            <a:endParaRPr lang="en-US" dirty="0"/>
          </a:p>
        </p:txBody>
      </p:sp>
    </p:spTree>
    <p:extLst>
      <p:ext uri="{BB962C8B-B14F-4D97-AF65-F5344CB8AC3E}">
        <p14:creationId xmlns:p14="http://schemas.microsoft.com/office/powerpoint/2010/main" val="2323849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silhouette of a person&#10;&#10;Description automatically generated">
            <a:extLst>
              <a:ext uri="{FF2B5EF4-FFF2-40B4-BE49-F238E27FC236}">
                <a16:creationId xmlns:a16="http://schemas.microsoft.com/office/drawing/2014/main" id="{666554C9-AAB2-ADE0-DD48-8852FBBEFA0D}"/>
              </a:ext>
            </a:extLst>
          </p:cNvPr>
          <p:cNvPicPr>
            <a:picLocks noChangeAspect="1"/>
          </p:cNvPicPr>
          <p:nvPr userDrawn="1"/>
        </p:nvPicPr>
        <p:blipFill>
          <a:blip r:embed="rId2"/>
          <a:stretch>
            <a:fillRect/>
          </a:stretch>
        </p:blipFill>
        <p:spPr>
          <a:xfrm>
            <a:off x="-1" y="-9939"/>
            <a:ext cx="12196263" cy="6858000"/>
          </a:xfrm>
          <a:prstGeom prst="rect">
            <a:avLst/>
          </a:prstGeom>
        </p:spPr>
      </p:pic>
      <p:sp>
        <p:nvSpPr>
          <p:cNvPr id="2" name="Title 1">
            <a:extLst>
              <a:ext uri="{FF2B5EF4-FFF2-40B4-BE49-F238E27FC236}">
                <a16:creationId xmlns:a16="http://schemas.microsoft.com/office/drawing/2014/main" id="{2F0EF975-4689-5C2C-1B05-48A07004D38E}"/>
              </a:ext>
            </a:extLst>
          </p:cNvPr>
          <p:cNvSpPr>
            <a:spLocks noGrp="1"/>
          </p:cNvSpPr>
          <p:nvPr>
            <p:ph type="ctrTitle"/>
          </p:nvPr>
        </p:nvSpPr>
        <p:spPr>
          <a:xfrm>
            <a:off x="609601" y="2158890"/>
            <a:ext cx="4628322" cy="708198"/>
          </a:xfrm>
        </p:spPr>
        <p:txBody>
          <a:bodyPr anchor="t">
            <a:no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4DC7F1FD-5694-E7A5-8E45-3EF61405269A}"/>
              </a:ext>
            </a:extLst>
          </p:cNvPr>
          <p:cNvSpPr>
            <a:spLocks noGrp="1"/>
          </p:cNvSpPr>
          <p:nvPr>
            <p:ph type="dt" sz="half" idx="10"/>
          </p:nvPr>
        </p:nvSpPr>
        <p:spPr>
          <a:xfrm>
            <a:off x="357809" y="6659848"/>
            <a:ext cx="1288774" cy="161649"/>
          </a:xfrm>
        </p:spPr>
        <p:txBody>
          <a:bodyPr/>
          <a:lstStyle>
            <a:lvl1pPr>
              <a:defRPr sz="700">
                <a:solidFill>
                  <a:schemeClr val="bg1"/>
                </a:solidFill>
                <a:latin typeface="Arial" panose="020B0604020202020204" pitchFamily="34" charset="0"/>
                <a:cs typeface="Arial" panose="020B0604020202020204" pitchFamily="34" charset="0"/>
              </a:defRPr>
            </a:lvl1pPr>
          </a:lstStyle>
          <a:p>
            <a:fld id="{CD7283B4-C504-6746-ADAC-C808A2F90BD6}" type="datetime4">
              <a:rPr lang="en-US" smtClean="0"/>
              <a:t>October 9, 2025</a:t>
            </a:fld>
            <a:endParaRPr lang="en-US" dirty="0"/>
          </a:p>
        </p:txBody>
      </p:sp>
      <p:sp>
        <p:nvSpPr>
          <p:cNvPr id="5" name="Footer Placeholder 4">
            <a:extLst>
              <a:ext uri="{FF2B5EF4-FFF2-40B4-BE49-F238E27FC236}">
                <a16:creationId xmlns:a16="http://schemas.microsoft.com/office/drawing/2014/main" id="{9E1225FC-69AF-E39B-99CA-5EFB550D5608}"/>
              </a:ext>
            </a:extLst>
          </p:cNvPr>
          <p:cNvSpPr>
            <a:spLocks noGrp="1"/>
          </p:cNvSpPr>
          <p:nvPr>
            <p:ph type="ftr" sz="quarter" idx="11"/>
          </p:nvPr>
        </p:nvSpPr>
        <p:spPr>
          <a:xfrm>
            <a:off x="1649896" y="6664817"/>
            <a:ext cx="4114800" cy="151710"/>
          </a:xfrm>
        </p:spPr>
        <p:txBody>
          <a:bodyPr/>
          <a:lstStyle>
            <a:lvl1pPr algn="l">
              <a:defRPr sz="700">
                <a:solidFill>
                  <a:schemeClr val="bg1"/>
                </a:solidFill>
                <a:latin typeface="Arial" panose="020B0604020202020204" pitchFamily="34" charset="0"/>
                <a:cs typeface="Arial" panose="020B0604020202020204" pitchFamily="34" charset="0"/>
              </a:defRPr>
            </a:lvl1pPr>
          </a:lstStyle>
          <a:p>
            <a:r>
              <a:rPr lang="en-US" dirty="0"/>
              <a:t>©2024 All Rights Reserved.</a:t>
            </a:r>
          </a:p>
        </p:txBody>
      </p:sp>
      <p:sp>
        <p:nvSpPr>
          <p:cNvPr id="6" name="Slide Number Placeholder 5">
            <a:extLst>
              <a:ext uri="{FF2B5EF4-FFF2-40B4-BE49-F238E27FC236}">
                <a16:creationId xmlns:a16="http://schemas.microsoft.com/office/drawing/2014/main" id="{624CA853-4AC4-6EFF-2B1D-FBAC6492FDBE}"/>
              </a:ext>
            </a:extLst>
          </p:cNvPr>
          <p:cNvSpPr>
            <a:spLocks noGrp="1"/>
          </p:cNvSpPr>
          <p:nvPr>
            <p:ph type="sldNum" sz="quarter" idx="12"/>
          </p:nvPr>
        </p:nvSpPr>
        <p:spPr>
          <a:xfrm>
            <a:off x="0" y="6659849"/>
            <a:ext cx="357809" cy="161647"/>
          </a:xfrm>
        </p:spPr>
        <p:txBody>
          <a:bodyPr/>
          <a:lstStyle>
            <a:lvl1pPr algn="l">
              <a:defRPr sz="700">
                <a:solidFill>
                  <a:schemeClr val="bg1"/>
                </a:solidFill>
                <a:latin typeface="Arial" panose="020B0604020202020204" pitchFamily="34" charset="0"/>
                <a:cs typeface="Arial" panose="020B0604020202020204" pitchFamily="34" charset="0"/>
              </a:defRPr>
            </a:lvl1pPr>
          </a:lstStyle>
          <a:p>
            <a:fld id="{61DA317D-BEFD-6B41-9467-A007F5D3B02B}" type="slidenum">
              <a:rPr lang="en-US" smtClean="0"/>
              <a:pPr/>
              <a:t>‹#›</a:t>
            </a:fld>
            <a:endParaRPr lang="en-US" dirty="0"/>
          </a:p>
        </p:txBody>
      </p:sp>
      <p:pic>
        <p:nvPicPr>
          <p:cNvPr id="14" name="Picture 13" descr="A white text on a black background&#10;&#10;Description automatically generated">
            <a:extLst>
              <a:ext uri="{FF2B5EF4-FFF2-40B4-BE49-F238E27FC236}">
                <a16:creationId xmlns:a16="http://schemas.microsoft.com/office/drawing/2014/main" id="{1AB5D0DF-183D-4A54-1138-88BF43900D78}"/>
              </a:ext>
            </a:extLst>
          </p:cNvPr>
          <p:cNvPicPr>
            <a:picLocks noChangeAspect="1"/>
          </p:cNvPicPr>
          <p:nvPr userDrawn="1"/>
        </p:nvPicPr>
        <p:blipFill>
          <a:blip r:embed="rId3"/>
          <a:stretch>
            <a:fillRect/>
          </a:stretch>
        </p:blipFill>
        <p:spPr>
          <a:xfrm>
            <a:off x="675862" y="914975"/>
            <a:ext cx="4495800" cy="673100"/>
          </a:xfrm>
          <a:prstGeom prst="rect">
            <a:avLst/>
          </a:prstGeom>
        </p:spPr>
      </p:pic>
      <p:pic>
        <p:nvPicPr>
          <p:cNvPr id="17" name="Picture 16" descr="A black and white sign with white text&#10;&#10;Description automatically generated">
            <a:extLst>
              <a:ext uri="{FF2B5EF4-FFF2-40B4-BE49-F238E27FC236}">
                <a16:creationId xmlns:a16="http://schemas.microsoft.com/office/drawing/2014/main" id="{4D1895E1-FE0E-06B8-CFF7-D7430473C5E2}"/>
              </a:ext>
            </a:extLst>
          </p:cNvPr>
          <p:cNvPicPr>
            <a:picLocks noChangeAspect="1"/>
          </p:cNvPicPr>
          <p:nvPr userDrawn="1"/>
        </p:nvPicPr>
        <p:blipFill>
          <a:blip r:embed="rId4"/>
          <a:stretch>
            <a:fillRect/>
          </a:stretch>
        </p:blipFill>
        <p:spPr>
          <a:xfrm>
            <a:off x="10519598" y="6192079"/>
            <a:ext cx="1410672" cy="548594"/>
          </a:xfrm>
          <a:prstGeom prst="rect">
            <a:avLst/>
          </a:prstGeom>
        </p:spPr>
      </p:pic>
    </p:spTree>
    <p:extLst>
      <p:ext uri="{BB962C8B-B14F-4D97-AF65-F5344CB8AC3E}">
        <p14:creationId xmlns:p14="http://schemas.microsoft.com/office/powerpoint/2010/main" val="1834368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F2E93-D16D-2836-665D-86FBBBB60D3A}"/>
              </a:ext>
            </a:extLst>
          </p:cNvPr>
          <p:cNvSpPr>
            <a:spLocks noGrp="1"/>
          </p:cNvSpPr>
          <p:nvPr>
            <p:ph type="dt" sz="half" idx="10"/>
          </p:nvPr>
        </p:nvSpPr>
        <p:spPr/>
        <p:txBody>
          <a:bodyPr/>
          <a:lstStyle/>
          <a:p>
            <a:fld id="{4ADAF9FA-C0A2-C04A-95E3-F5A95A65A829}" type="datetime4">
              <a:rPr lang="en-US" smtClean="0"/>
              <a:t>October 9, 2025</a:t>
            </a:fld>
            <a:endParaRPr lang="en-US" dirty="0"/>
          </a:p>
        </p:txBody>
      </p:sp>
      <p:sp>
        <p:nvSpPr>
          <p:cNvPr id="3" name="Footer Placeholder 2">
            <a:extLst>
              <a:ext uri="{FF2B5EF4-FFF2-40B4-BE49-F238E27FC236}">
                <a16:creationId xmlns:a16="http://schemas.microsoft.com/office/drawing/2014/main" id="{11AF09FD-F507-363F-410E-4B684689FB9B}"/>
              </a:ext>
            </a:extLst>
          </p:cNvPr>
          <p:cNvSpPr>
            <a:spLocks noGrp="1"/>
          </p:cNvSpPr>
          <p:nvPr>
            <p:ph type="ftr" sz="quarter" idx="11"/>
          </p:nvPr>
        </p:nvSpPr>
        <p:spPr/>
        <p:txBody>
          <a:bodyPr/>
          <a:lstStyle/>
          <a:p>
            <a:r>
              <a:rPr lang="en-US" dirty="0"/>
              <a:t>©2024 All Rights Reserved.</a:t>
            </a:r>
          </a:p>
        </p:txBody>
      </p:sp>
      <p:sp>
        <p:nvSpPr>
          <p:cNvPr id="4" name="Slide Number Placeholder 3">
            <a:extLst>
              <a:ext uri="{FF2B5EF4-FFF2-40B4-BE49-F238E27FC236}">
                <a16:creationId xmlns:a16="http://schemas.microsoft.com/office/drawing/2014/main" id="{1B4F6D0D-52A9-A6DC-68A2-A0C11A806762}"/>
              </a:ext>
            </a:extLst>
          </p:cNvPr>
          <p:cNvSpPr>
            <a:spLocks noGrp="1"/>
          </p:cNvSpPr>
          <p:nvPr>
            <p:ph type="sldNum" sz="quarter" idx="12"/>
          </p:nvPr>
        </p:nvSpPr>
        <p:spPr/>
        <p:txBody>
          <a:bodyPr/>
          <a:lstStyle/>
          <a:p>
            <a:fld id="{61DA317D-BEFD-6B41-9467-A007F5D3B02B}" type="slidenum">
              <a:rPr lang="en-US" smtClean="0"/>
              <a:t>‹#›</a:t>
            </a:fld>
            <a:endParaRPr lang="en-US" dirty="0"/>
          </a:p>
        </p:txBody>
      </p:sp>
    </p:spTree>
    <p:extLst>
      <p:ext uri="{BB962C8B-B14F-4D97-AF65-F5344CB8AC3E}">
        <p14:creationId xmlns:p14="http://schemas.microsoft.com/office/powerpoint/2010/main" val="328986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606-41CE-206E-BB9E-BB796F280928}"/>
              </a:ext>
            </a:extLst>
          </p:cNvPr>
          <p:cNvSpPr>
            <a:spLocks noGrp="1"/>
          </p:cNvSpPr>
          <p:nvPr>
            <p:ph type="title"/>
          </p:nvPr>
        </p:nvSpPr>
        <p:spPr>
          <a:xfrm>
            <a:off x="839788" y="987424"/>
            <a:ext cx="3932237" cy="1069975"/>
          </a:xfrm>
        </p:spPr>
        <p:txBody>
          <a:bodyPr anchor="t"/>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1DE23A-54C3-A83B-6C2B-51FEC9FA185C}"/>
              </a:ext>
            </a:extLst>
          </p:cNvPr>
          <p:cNvSpPr>
            <a:spLocks noGrp="1"/>
          </p:cNvSpPr>
          <p:nvPr>
            <p:ph idx="1"/>
          </p:nvPr>
        </p:nvSpPr>
        <p:spPr>
          <a:xfrm>
            <a:off x="4964527"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2DEDAFB-2438-8889-F55F-2058212A57B4}"/>
              </a:ext>
            </a:extLst>
          </p:cNvPr>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49B0B-91AF-4329-437F-4DF596238D42}"/>
              </a:ext>
            </a:extLst>
          </p:cNvPr>
          <p:cNvSpPr>
            <a:spLocks noGrp="1"/>
          </p:cNvSpPr>
          <p:nvPr>
            <p:ph type="dt" sz="half" idx="10"/>
          </p:nvPr>
        </p:nvSpPr>
        <p:spPr/>
        <p:txBody>
          <a:bodyPr/>
          <a:lstStyle/>
          <a:p>
            <a:fld id="{66D4F2A5-66A5-4E4F-8142-9D06A8132801}" type="datetime4">
              <a:rPr lang="en-US" smtClean="0"/>
              <a:t>October 9, 2025</a:t>
            </a:fld>
            <a:endParaRPr lang="en-US" dirty="0"/>
          </a:p>
        </p:txBody>
      </p:sp>
      <p:sp>
        <p:nvSpPr>
          <p:cNvPr id="6" name="Footer Placeholder 5">
            <a:extLst>
              <a:ext uri="{FF2B5EF4-FFF2-40B4-BE49-F238E27FC236}">
                <a16:creationId xmlns:a16="http://schemas.microsoft.com/office/drawing/2014/main" id="{BF9F2DFA-BD54-3F73-A574-B40397785061}"/>
              </a:ext>
            </a:extLst>
          </p:cNvPr>
          <p:cNvSpPr>
            <a:spLocks noGrp="1"/>
          </p:cNvSpPr>
          <p:nvPr>
            <p:ph type="ftr" sz="quarter" idx="11"/>
          </p:nvPr>
        </p:nvSpPr>
        <p:spPr/>
        <p:txBody>
          <a:bodyPr/>
          <a:lstStyle/>
          <a:p>
            <a:r>
              <a:rPr lang="en-US" dirty="0"/>
              <a:t>©2024 All Rights Reserved.</a:t>
            </a:r>
          </a:p>
        </p:txBody>
      </p:sp>
      <p:sp>
        <p:nvSpPr>
          <p:cNvPr id="7" name="Slide Number Placeholder 6">
            <a:extLst>
              <a:ext uri="{FF2B5EF4-FFF2-40B4-BE49-F238E27FC236}">
                <a16:creationId xmlns:a16="http://schemas.microsoft.com/office/drawing/2014/main" id="{2031DF98-5A49-1E5B-D80D-396E32F9D1EC}"/>
              </a:ext>
            </a:extLst>
          </p:cNvPr>
          <p:cNvSpPr>
            <a:spLocks noGrp="1"/>
          </p:cNvSpPr>
          <p:nvPr>
            <p:ph type="sldNum" sz="quarter" idx="12"/>
          </p:nvPr>
        </p:nvSpPr>
        <p:spPr/>
        <p:txBody>
          <a:bodyPr/>
          <a:lstStyle/>
          <a:p>
            <a:fld id="{61DA317D-BEFD-6B41-9467-A007F5D3B02B}" type="slidenum">
              <a:rPr lang="en-US" smtClean="0"/>
              <a:t>‹#›</a:t>
            </a:fld>
            <a:endParaRPr lang="en-US" dirty="0"/>
          </a:p>
        </p:txBody>
      </p:sp>
    </p:spTree>
    <p:extLst>
      <p:ext uri="{BB962C8B-B14F-4D97-AF65-F5344CB8AC3E}">
        <p14:creationId xmlns:p14="http://schemas.microsoft.com/office/powerpoint/2010/main" val="661742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E5AA7-F992-54DD-BEC2-F796467CC281}"/>
              </a:ext>
            </a:extLst>
          </p:cNvPr>
          <p:cNvSpPr>
            <a:spLocks noGrp="1"/>
          </p:cNvSpPr>
          <p:nvPr>
            <p:ph type="title"/>
          </p:nvPr>
        </p:nvSpPr>
        <p:spPr>
          <a:xfrm>
            <a:off x="679173" y="1096755"/>
            <a:ext cx="3932237" cy="1069975"/>
          </a:xfrm>
        </p:spPr>
        <p:txBody>
          <a:bodyPr anchor="t"/>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5A2670BB-8C8A-2173-D422-7406D746C0E4}"/>
              </a:ext>
            </a:extLst>
          </p:cNvPr>
          <p:cNvSpPr>
            <a:spLocks noGrp="1"/>
          </p:cNvSpPr>
          <p:nvPr>
            <p:ph type="pic" idx="1"/>
          </p:nvPr>
        </p:nvSpPr>
        <p:spPr>
          <a:xfrm>
            <a:off x="4611410" y="109675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A0769D4-CC0D-D056-346C-5714065706AC}"/>
              </a:ext>
            </a:extLst>
          </p:cNvPr>
          <p:cNvSpPr>
            <a:spLocks noGrp="1"/>
          </p:cNvSpPr>
          <p:nvPr>
            <p:ph type="body" sz="half" idx="2"/>
          </p:nvPr>
        </p:nvSpPr>
        <p:spPr>
          <a:xfrm>
            <a:off x="679173" y="2166731"/>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0FFC8-7764-342B-066A-ABFAF826E106}"/>
              </a:ext>
            </a:extLst>
          </p:cNvPr>
          <p:cNvSpPr>
            <a:spLocks noGrp="1"/>
          </p:cNvSpPr>
          <p:nvPr>
            <p:ph type="dt" sz="half" idx="10"/>
          </p:nvPr>
        </p:nvSpPr>
        <p:spPr/>
        <p:txBody>
          <a:bodyPr/>
          <a:lstStyle/>
          <a:p>
            <a:fld id="{3CA71B3D-1821-6845-9450-FBB6A74A46B1}" type="datetime4">
              <a:rPr lang="en-US" smtClean="0"/>
              <a:t>October 9, 2025</a:t>
            </a:fld>
            <a:endParaRPr lang="en-US" dirty="0"/>
          </a:p>
        </p:txBody>
      </p:sp>
      <p:sp>
        <p:nvSpPr>
          <p:cNvPr id="6" name="Footer Placeholder 5">
            <a:extLst>
              <a:ext uri="{FF2B5EF4-FFF2-40B4-BE49-F238E27FC236}">
                <a16:creationId xmlns:a16="http://schemas.microsoft.com/office/drawing/2014/main" id="{9F88D0C8-C05B-F178-25CC-CCD13F2E5B6D}"/>
              </a:ext>
            </a:extLst>
          </p:cNvPr>
          <p:cNvSpPr>
            <a:spLocks noGrp="1"/>
          </p:cNvSpPr>
          <p:nvPr>
            <p:ph type="ftr" sz="quarter" idx="11"/>
          </p:nvPr>
        </p:nvSpPr>
        <p:spPr/>
        <p:txBody>
          <a:bodyPr/>
          <a:lstStyle/>
          <a:p>
            <a:r>
              <a:rPr lang="en-US" dirty="0"/>
              <a:t>©2024 All Rights Reserved.</a:t>
            </a:r>
          </a:p>
        </p:txBody>
      </p:sp>
      <p:sp>
        <p:nvSpPr>
          <p:cNvPr id="7" name="Slide Number Placeholder 6">
            <a:extLst>
              <a:ext uri="{FF2B5EF4-FFF2-40B4-BE49-F238E27FC236}">
                <a16:creationId xmlns:a16="http://schemas.microsoft.com/office/drawing/2014/main" id="{C6FED69D-D987-3F8E-5F9D-6563949A242A}"/>
              </a:ext>
            </a:extLst>
          </p:cNvPr>
          <p:cNvSpPr>
            <a:spLocks noGrp="1"/>
          </p:cNvSpPr>
          <p:nvPr>
            <p:ph type="sldNum" sz="quarter" idx="12"/>
          </p:nvPr>
        </p:nvSpPr>
        <p:spPr/>
        <p:txBody>
          <a:bodyPr/>
          <a:lstStyle/>
          <a:p>
            <a:fld id="{61DA317D-BEFD-6B41-9467-A007F5D3B02B}" type="slidenum">
              <a:rPr lang="en-US" smtClean="0"/>
              <a:t>‹#›</a:t>
            </a:fld>
            <a:endParaRPr lang="en-US" dirty="0"/>
          </a:p>
        </p:txBody>
      </p:sp>
    </p:spTree>
    <p:extLst>
      <p:ext uri="{BB962C8B-B14F-4D97-AF65-F5344CB8AC3E}">
        <p14:creationId xmlns:p14="http://schemas.microsoft.com/office/powerpoint/2010/main" val="3618861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D750EE-DB7B-270B-B49A-7E20AB00B743}"/>
              </a:ext>
            </a:extLst>
          </p:cNvPr>
          <p:cNvPicPr>
            <a:picLocks noChangeAspect="1"/>
          </p:cNvPicPr>
          <p:nvPr userDrawn="1"/>
        </p:nvPicPr>
        <p:blipFill>
          <a:blip r:embed="rId2"/>
          <a:stretch>
            <a:fillRect/>
          </a:stretch>
        </p:blipFill>
        <p:spPr>
          <a:xfrm>
            <a:off x="2177" y="0"/>
            <a:ext cx="12183390" cy="6855604"/>
          </a:xfrm>
          <a:prstGeom prst="rect">
            <a:avLst/>
          </a:prstGeom>
        </p:spPr>
      </p:pic>
      <p:sp>
        <p:nvSpPr>
          <p:cNvPr id="2" name="Title 1">
            <a:extLst>
              <a:ext uri="{FF2B5EF4-FFF2-40B4-BE49-F238E27FC236}">
                <a16:creationId xmlns:a16="http://schemas.microsoft.com/office/drawing/2014/main" id="{2F0EF975-4689-5C2C-1B05-48A07004D38E}"/>
              </a:ext>
            </a:extLst>
          </p:cNvPr>
          <p:cNvSpPr>
            <a:spLocks noGrp="1"/>
          </p:cNvSpPr>
          <p:nvPr>
            <p:ph type="ctrTitle"/>
          </p:nvPr>
        </p:nvSpPr>
        <p:spPr>
          <a:xfrm>
            <a:off x="609601" y="2148951"/>
            <a:ext cx="4697896" cy="708198"/>
          </a:xfrm>
        </p:spPr>
        <p:txBody>
          <a:bodyPr anchor="t">
            <a:no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4DC7F1FD-5694-E7A5-8E45-3EF61405269A}"/>
              </a:ext>
            </a:extLst>
          </p:cNvPr>
          <p:cNvSpPr>
            <a:spLocks noGrp="1"/>
          </p:cNvSpPr>
          <p:nvPr>
            <p:ph type="dt" sz="half" idx="10"/>
          </p:nvPr>
        </p:nvSpPr>
        <p:spPr>
          <a:xfrm>
            <a:off x="357809" y="6659848"/>
            <a:ext cx="1288774" cy="161649"/>
          </a:xfrm>
        </p:spPr>
        <p:txBody>
          <a:bodyPr/>
          <a:lstStyle>
            <a:lvl1pPr>
              <a:defRPr sz="700">
                <a:solidFill>
                  <a:schemeClr val="bg1"/>
                </a:solidFill>
                <a:latin typeface="Arial" panose="020B0604020202020204" pitchFamily="34" charset="0"/>
                <a:cs typeface="Arial" panose="020B0604020202020204" pitchFamily="34" charset="0"/>
              </a:defRPr>
            </a:lvl1pPr>
          </a:lstStyle>
          <a:p>
            <a:fld id="{CD7283B4-C504-6746-ADAC-C808A2F90BD6}" type="datetime4">
              <a:rPr lang="en-US" smtClean="0"/>
              <a:t>October 9, 2025</a:t>
            </a:fld>
            <a:endParaRPr lang="en-US" dirty="0"/>
          </a:p>
        </p:txBody>
      </p:sp>
      <p:sp>
        <p:nvSpPr>
          <p:cNvPr id="5" name="Footer Placeholder 4">
            <a:extLst>
              <a:ext uri="{FF2B5EF4-FFF2-40B4-BE49-F238E27FC236}">
                <a16:creationId xmlns:a16="http://schemas.microsoft.com/office/drawing/2014/main" id="{9E1225FC-69AF-E39B-99CA-5EFB550D5608}"/>
              </a:ext>
            </a:extLst>
          </p:cNvPr>
          <p:cNvSpPr>
            <a:spLocks noGrp="1"/>
          </p:cNvSpPr>
          <p:nvPr>
            <p:ph type="ftr" sz="quarter" idx="11"/>
          </p:nvPr>
        </p:nvSpPr>
        <p:spPr>
          <a:xfrm>
            <a:off x="1649896" y="6664817"/>
            <a:ext cx="4114800" cy="151710"/>
          </a:xfrm>
        </p:spPr>
        <p:txBody>
          <a:bodyPr/>
          <a:lstStyle>
            <a:lvl1pPr algn="l">
              <a:defRPr sz="700">
                <a:solidFill>
                  <a:schemeClr val="bg1"/>
                </a:solidFill>
                <a:latin typeface="Arial" panose="020B0604020202020204" pitchFamily="34" charset="0"/>
                <a:cs typeface="Arial" panose="020B0604020202020204" pitchFamily="34" charset="0"/>
              </a:defRPr>
            </a:lvl1pPr>
          </a:lstStyle>
          <a:p>
            <a:r>
              <a:rPr lang="en-US" dirty="0"/>
              <a:t>©2024 All Rights Reserved.</a:t>
            </a:r>
          </a:p>
        </p:txBody>
      </p:sp>
      <p:sp>
        <p:nvSpPr>
          <p:cNvPr id="6" name="Slide Number Placeholder 5">
            <a:extLst>
              <a:ext uri="{FF2B5EF4-FFF2-40B4-BE49-F238E27FC236}">
                <a16:creationId xmlns:a16="http://schemas.microsoft.com/office/drawing/2014/main" id="{624CA853-4AC4-6EFF-2B1D-FBAC6492FDBE}"/>
              </a:ext>
            </a:extLst>
          </p:cNvPr>
          <p:cNvSpPr>
            <a:spLocks noGrp="1"/>
          </p:cNvSpPr>
          <p:nvPr>
            <p:ph type="sldNum" sz="quarter" idx="12"/>
          </p:nvPr>
        </p:nvSpPr>
        <p:spPr>
          <a:xfrm>
            <a:off x="0" y="6659849"/>
            <a:ext cx="357809" cy="161647"/>
          </a:xfrm>
        </p:spPr>
        <p:txBody>
          <a:bodyPr/>
          <a:lstStyle>
            <a:lvl1pPr algn="l">
              <a:defRPr sz="700">
                <a:solidFill>
                  <a:schemeClr val="bg1"/>
                </a:solidFill>
                <a:latin typeface="Arial" panose="020B0604020202020204" pitchFamily="34" charset="0"/>
                <a:cs typeface="Arial" panose="020B0604020202020204" pitchFamily="34" charset="0"/>
              </a:defRPr>
            </a:lvl1pPr>
          </a:lstStyle>
          <a:p>
            <a:fld id="{61DA317D-BEFD-6B41-9467-A007F5D3B02B}" type="slidenum">
              <a:rPr lang="en-US" smtClean="0"/>
              <a:pPr/>
              <a:t>‹#›</a:t>
            </a:fld>
            <a:endParaRPr lang="en-US" dirty="0"/>
          </a:p>
        </p:txBody>
      </p:sp>
      <p:pic>
        <p:nvPicPr>
          <p:cNvPr id="7" name="Picture 6" descr="A white text on a black background&#10;&#10;Description automatically generated">
            <a:extLst>
              <a:ext uri="{FF2B5EF4-FFF2-40B4-BE49-F238E27FC236}">
                <a16:creationId xmlns:a16="http://schemas.microsoft.com/office/drawing/2014/main" id="{E2CED402-8DDB-79A5-C917-84C2CC216980}"/>
              </a:ext>
            </a:extLst>
          </p:cNvPr>
          <p:cNvPicPr>
            <a:picLocks noChangeAspect="1"/>
          </p:cNvPicPr>
          <p:nvPr userDrawn="1"/>
        </p:nvPicPr>
        <p:blipFill>
          <a:blip r:embed="rId3"/>
          <a:stretch>
            <a:fillRect/>
          </a:stretch>
        </p:blipFill>
        <p:spPr>
          <a:xfrm>
            <a:off x="675862" y="914975"/>
            <a:ext cx="4495800" cy="673100"/>
          </a:xfrm>
          <a:prstGeom prst="rect">
            <a:avLst/>
          </a:prstGeom>
        </p:spPr>
      </p:pic>
      <p:pic>
        <p:nvPicPr>
          <p:cNvPr id="10" name="Picture 9" descr="A black and white sign with white text&#10;&#10;Description automatically generated">
            <a:extLst>
              <a:ext uri="{FF2B5EF4-FFF2-40B4-BE49-F238E27FC236}">
                <a16:creationId xmlns:a16="http://schemas.microsoft.com/office/drawing/2014/main" id="{A4960AB7-CBE1-C499-5944-8DD558863AF7}"/>
              </a:ext>
            </a:extLst>
          </p:cNvPr>
          <p:cNvPicPr>
            <a:picLocks noChangeAspect="1"/>
          </p:cNvPicPr>
          <p:nvPr userDrawn="1"/>
        </p:nvPicPr>
        <p:blipFill>
          <a:blip r:embed="rId4"/>
          <a:stretch>
            <a:fillRect/>
          </a:stretch>
        </p:blipFill>
        <p:spPr>
          <a:xfrm>
            <a:off x="10519598" y="6192079"/>
            <a:ext cx="1410672" cy="548594"/>
          </a:xfrm>
          <a:prstGeom prst="rect">
            <a:avLst/>
          </a:prstGeom>
        </p:spPr>
      </p:pic>
    </p:spTree>
    <p:extLst>
      <p:ext uri="{BB962C8B-B14F-4D97-AF65-F5344CB8AC3E}">
        <p14:creationId xmlns:p14="http://schemas.microsoft.com/office/powerpoint/2010/main" val="142259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05A2D-1947-9635-07C1-09392574A539}"/>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A05B0D7-2BE9-4209-C3D6-92AC1F2B9AE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269BA7-BA82-E213-9352-93D9B6976771}"/>
              </a:ext>
            </a:extLst>
          </p:cNvPr>
          <p:cNvSpPr>
            <a:spLocks noGrp="1"/>
          </p:cNvSpPr>
          <p:nvPr>
            <p:ph type="dt" sz="half" idx="10"/>
          </p:nvPr>
        </p:nvSpPr>
        <p:spPr/>
        <p:txBody>
          <a:bodyPr/>
          <a:lstStyle/>
          <a:p>
            <a:fld id="{BB3282BA-14F4-8D47-9590-D77BB99E5AA9}" type="datetime4">
              <a:rPr lang="en-US" smtClean="0"/>
              <a:t>October 9, 2025</a:t>
            </a:fld>
            <a:endParaRPr lang="en-US" dirty="0"/>
          </a:p>
        </p:txBody>
      </p:sp>
      <p:sp>
        <p:nvSpPr>
          <p:cNvPr id="5" name="Footer Placeholder 4">
            <a:extLst>
              <a:ext uri="{FF2B5EF4-FFF2-40B4-BE49-F238E27FC236}">
                <a16:creationId xmlns:a16="http://schemas.microsoft.com/office/drawing/2014/main" id="{402F10DA-1E86-8D3E-82B6-65C2F7C23801}"/>
              </a:ext>
            </a:extLst>
          </p:cNvPr>
          <p:cNvSpPr>
            <a:spLocks noGrp="1"/>
          </p:cNvSpPr>
          <p:nvPr>
            <p:ph type="ftr" sz="quarter" idx="11"/>
          </p:nvPr>
        </p:nvSpPr>
        <p:spPr/>
        <p:txBody>
          <a:bodyPr/>
          <a:lstStyle/>
          <a:p>
            <a:r>
              <a:rPr lang="en-US" dirty="0"/>
              <a:t>©2024 All Rights Reserved.</a:t>
            </a:r>
          </a:p>
        </p:txBody>
      </p:sp>
      <p:sp>
        <p:nvSpPr>
          <p:cNvPr id="6" name="Slide Number Placeholder 5">
            <a:extLst>
              <a:ext uri="{FF2B5EF4-FFF2-40B4-BE49-F238E27FC236}">
                <a16:creationId xmlns:a16="http://schemas.microsoft.com/office/drawing/2014/main" id="{550D52AB-55AF-D4DE-2DA4-5796A62A2236}"/>
              </a:ext>
            </a:extLst>
          </p:cNvPr>
          <p:cNvSpPr>
            <a:spLocks noGrp="1"/>
          </p:cNvSpPr>
          <p:nvPr>
            <p:ph type="sldNum" sz="quarter" idx="12"/>
          </p:nvPr>
        </p:nvSpPr>
        <p:spPr/>
        <p:txBody>
          <a:bodyPr/>
          <a:lstStyle/>
          <a:p>
            <a:fld id="{61DA317D-BEFD-6B41-9467-A007F5D3B02B}" type="slidenum">
              <a:rPr lang="en-US" smtClean="0"/>
              <a:t>‹#›</a:t>
            </a:fld>
            <a:endParaRPr lang="en-US" dirty="0"/>
          </a:p>
        </p:txBody>
      </p:sp>
    </p:spTree>
    <p:extLst>
      <p:ext uri="{BB962C8B-B14F-4D97-AF65-F5344CB8AC3E}">
        <p14:creationId xmlns:p14="http://schemas.microsoft.com/office/powerpoint/2010/main" val="383538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A colorful background with a few splatters&#10;&#10;Description automatically generated">
            <a:extLst>
              <a:ext uri="{FF2B5EF4-FFF2-40B4-BE49-F238E27FC236}">
                <a16:creationId xmlns:a16="http://schemas.microsoft.com/office/drawing/2014/main" id="{4E927AF1-2F1B-0490-67B3-4F6E7E5837B1}"/>
              </a:ext>
            </a:extLst>
          </p:cNvPr>
          <p:cNvPicPr>
            <a:picLocks noChangeAspect="1"/>
          </p:cNvPicPr>
          <p:nvPr userDrawn="1"/>
        </p:nvPicPr>
        <p:blipFill>
          <a:blip r:embed="rId2"/>
          <a:stretch>
            <a:fillRect/>
          </a:stretch>
        </p:blipFill>
        <p:spPr>
          <a:xfrm>
            <a:off x="-1" y="606"/>
            <a:ext cx="12228637" cy="6857394"/>
          </a:xfrm>
          <a:prstGeom prst="rect">
            <a:avLst/>
          </a:prstGeom>
        </p:spPr>
      </p:pic>
      <p:sp>
        <p:nvSpPr>
          <p:cNvPr id="2" name="Title 1">
            <a:extLst>
              <a:ext uri="{FF2B5EF4-FFF2-40B4-BE49-F238E27FC236}">
                <a16:creationId xmlns:a16="http://schemas.microsoft.com/office/drawing/2014/main" id="{CE805A2D-1947-9635-07C1-09392574A539}"/>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A05B0D7-2BE9-4209-C3D6-92AC1F2B9AE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269BA7-BA82-E213-9352-93D9B6976771}"/>
              </a:ext>
            </a:extLst>
          </p:cNvPr>
          <p:cNvSpPr>
            <a:spLocks noGrp="1"/>
          </p:cNvSpPr>
          <p:nvPr>
            <p:ph type="dt" sz="half" idx="10"/>
          </p:nvPr>
        </p:nvSpPr>
        <p:spPr/>
        <p:txBody>
          <a:bodyPr/>
          <a:lstStyle/>
          <a:p>
            <a:fld id="{8F46C241-A081-114C-BDEE-C2EBEF9BDE8B}" type="datetime4">
              <a:rPr lang="en-US" smtClean="0"/>
              <a:t>October 9, 2025</a:t>
            </a:fld>
            <a:endParaRPr lang="en-US" dirty="0"/>
          </a:p>
        </p:txBody>
      </p:sp>
      <p:sp>
        <p:nvSpPr>
          <p:cNvPr id="5" name="Footer Placeholder 4">
            <a:extLst>
              <a:ext uri="{FF2B5EF4-FFF2-40B4-BE49-F238E27FC236}">
                <a16:creationId xmlns:a16="http://schemas.microsoft.com/office/drawing/2014/main" id="{402F10DA-1E86-8D3E-82B6-65C2F7C23801}"/>
              </a:ext>
            </a:extLst>
          </p:cNvPr>
          <p:cNvSpPr>
            <a:spLocks noGrp="1"/>
          </p:cNvSpPr>
          <p:nvPr>
            <p:ph type="ftr" sz="quarter" idx="11"/>
          </p:nvPr>
        </p:nvSpPr>
        <p:spPr/>
        <p:txBody>
          <a:bodyPr/>
          <a:lstStyle/>
          <a:p>
            <a:r>
              <a:rPr lang="en-US" dirty="0"/>
              <a:t>©2024 All Rights Reserved.</a:t>
            </a:r>
          </a:p>
        </p:txBody>
      </p:sp>
      <p:sp>
        <p:nvSpPr>
          <p:cNvPr id="6" name="Slide Number Placeholder 5">
            <a:extLst>
              <a:ext uri="{FF2B5EF4-FFF2-40B4-BE49-F238E27FC236}">
                <a16:creationId xmlns:a16="http://schemas.microsoft.com/office/drawing/2014/main" id="{550D52AB-55AF-D4DE-2DA4-5796A62A2236}"/>
              </a:ext>
            </a:extLst>
          </p:cNvPr>
          <p:cNvSpPr>
            <a:spLocks noGrp="1"/>
          </p:cNvSpPr>
          <p:nvPr>
            <p:ph type="sldNum" sz="quarter" idx="12"/>
          </p:nvPr>
        </p:nvSpPr>
        <p:spPr/>
        <p:txBody>
          <a:bodyPr/>
          <a:lstStyle/>
          <a:p>
            <a:fld id="{61DA317D-BEFD-6B41-9467-A007F5D3B02B}" type="slidenum">
              <a:rPr lang="en-US" smtClean="0"/>
              <a:t>‹#›</a:t>
            </a:fld>
            <a:endParaRPr lang="en-US" dirty="0"/>
          </a:p>
        </p:txBody>
      </p:sp>
      <p:cxnSp>
        <p:nvCxnSpPr>
          <p:cNvPr id="8" name="Straight Connector 7">
            <a:extLst>
              <a:ext uri="{FF2B5EF4-FFF2-40B4-BE49-F238E27FC236}">
                <a16:creationId xmlns:a16="http://schemas.microsoft.com/office/drawing/2014/main" id="{2442A4E0-A7D4-22C8-0883-36D966965774}"/>
              </a:ext>
            </a:extLst>
          </p:cNvPr>
          <p:cNvCxnSpPr>
            <a:cxnSpLocks/>
          </p:cNvCxnSpPr>
          <p:nvPr userDrawn="1"/>
        </p:nvCxnSpPr>
        <p:spPr>
          <a:xfrm>
            <a:off x="381776" y="403338"/>
            <a:ext cx="296247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2" name="Picture 11" descr="A black and white sign with white text&#10;&#10;Description automatically generated">
            <a:extLst>
              <a:ext uri="{FF2B5EF4-FFF2-40B4-BE49-F238E27FC236}">
                <a16:creationId xmlns:a16="http://schemas.microsoft.com/office/drawing/2014/main" id="{EF93155D-3D37-E806-BE39-013E35BD42FD}"/>
              </a:ext>
            </a:extLst>
          </p:cNvPr>
          <p:cNvPicPr>
            <a:picLocks noChangeAspect="1"/>
          </p:cNvPicPr>
          <p:nvPr userDrawn="1"/>
        </p:nvPicPr>
        <p:blipFill>
          <a:blip r:embed="rId3"/>
          <a:stretch>
            <a:fillRect/>
          </a:stretch>
        </p:blipFill>
        <p:spPr>
          <a:xfrm>
            <a:off x="10902962" y="6341165"/>
            <a:ext cx="1027308" cy="399508"/>
          </a:xfrm>
          <a:prstGeom prst="rect">
            <a:avLst/>
          </a:prstGeom>
        </p:spPr>
      </p:pic>
      <p:pic>
        <p:nvPicPr>
          <p:cNvPr id="14" name="Picture 13" descr="A white text on a black background&#10;&#10;Description automatically generated">
            <a:extLst>
              <a:ext uri="{FF2B5EF4-FFF2-40B4-BE49-F238E27FC236}">
                <a16:creationId xmlns:a16="http://schemas.microsoft.com/office/drawing/2014/main" id="{DA0067A9-ABC3-5FCE-039B-DF43E2C453F8}"/>
              </a:ext>
            </a:extLst>
          </p:cNvPr>
          <p:cNvPicPr>
            <a:picLocks noChangeAspect="1"/>
          </p:cNvPicPr>
          <p:nvPr userDrawn="1"/>
        </p:nvPicPr>
        <p:blipFill>
          <a:blip r:embed="rId4"/>
          <a:stretch>
            <a:fillRect/>
          </a:stretch>
        </p:blipFill>
        <p:spPr>
          <a:xfrm>
            <a:off x="381776" y="141014"/>
            <a:ext cx="1108983" cy="166034"/>
          </a:xfrm>
          <a:prstGeom prst="rect">
            <a:avLst/>
          </a:prstGeom>
        </p:spPr>
      </p:pic>
    </p:spTree>
    <p:extLst>
      <p:ext uri="{BB962C8B-B14F-4D97-AF65-F5344CB8AC3E}">
        <p14:creationId xmlns:p14="http://schemas.microsoft.com/office/powerpoint/2010/main" val="90999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B4AA1E-3DA0-8341-50A3-BA50A45405D8}"/>
              </a:ext>
            </a:extLst>
          </p:cNvPr>
          <p:cNvSpPr/>
          <p:nvPr userDrawn="1"/>
        </p:nvSpPr>
        <p:spPr>
          <a:xfrm>
            <a:off x="0" y="792197"/>
            <a:ext cx="12192000" cy="6065803"/>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olorful background with a few splatters&#10;&#10;Description automatically generated">
            <a:extLst>
              <a:ext uri="{FF2B5EF4-FFF2-40B4-BE49-F238E27FC236}">
                <a16:creationId xmlns:a16="http://schemas.microsoft.com/office/drawing/2014/main" id="{4E927AF1-2F1B-0490-67B3-4F6E7E5837B1}"/>
              </a:ext>
            </a:extLst>
          </p:cNvPr>
          <p:cNvPicPr>
            <a:picLocks noChangeAspect="1"/>
          </p:cNvPicPr>
          <p:nvPr userDrawn="1"/>
        </p:nvPicPr>
        <p:blipFill rotWithShape="1">
          <a:blip r:embed="rId2"/>
          <a:srcRect t="1" b="88423"/>
          <a:stretch/>
        </p:blipFill>
        <p:spPr>
          <a:xfrm>
            <a:off x="-1" y="607"/>
            <a:ext cx="12228637" cy="791590"/>
          </a:xfrm>
          <a:prstGeom prst="rect">
            <a:avLst/>
          </a:prstGeom>
        </p:spPr>
      </p:pic>
      <p:sp>
        <p:nvSpPr>
          <p:cNvPr id="2" name="Title 1">
            <a:extLst>
              <a:ext uri="{FF2B5EF4-FFF2-40B4-BE49-F238E27FC236}">
                <a16:creationId xmlns:a16="http://schemas.microsoft.com/office/drawing/2014/main" id="{CE805A2D-1947-9635-07C1-09392574A539}"/>
              </a:ext>
            </a:extLst>
          </p:cNvPr>
          <p:cNvSpPr>
            <a:spLocks noGrp="1"/>
          </p:cNvSpPr>
          <p:nvPr>
            <p:ph type="title" hasCustomPrompt="1"/>
          </p:nvPr>
        </p:nvSpPr>
        <p:spPr>
          <a:xfrm>
            <a:off x="262508" y="413214"/>
            <a:ext cx="10450106" cy="36904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A05B0D7-2BE9-4209-C3D6-92AC1F2B9AED}"/>
              </a:ext>
            </a:extLst>
          </p:cNvPr>
          <p:cNvSpPr>
            <a:spLocks noGrp="1"/>
          </p:cNvSpPr>
          <p:nvPr>
            <p:ph idx="1"/>
          </p:nvPr>
        </p:nvSpPr>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269BA7-BA82-E213-9352-93D9B6976771}"/>
              </a:ext>
            </a:extLst>
          </p:cNvPr>
          <p:cNvSpPr>
            <a:spLocks noGrp="1"/>
          </p:cNvSpPr>
          <p:nvPr>
            <p:ph type="dt" sz="half" idx="10"/>
          </p:nvPr>
        </p:nvSpPr>
        <p:spPr/>
        <p:txBody>
          <a:bodyPr/>
          <a:lstStyle>
            <a:lvl1pPr>
              <a:defRPr>
                <a:solidFill>
                  <a:schemeClr val="bg1">
                    <a:lumMod val="65000"/>
                  </a:schemeClr>
                </a:solidFill>
              </a:defRPr>
            </a:lvl1pPr>
          </a:lstStyle>
          <a:p>
            <a:fld id="{F37F7443-3AF0-2F4F-B889-0D2EA076F54F}" type="datetime4">
              <a:rPr lang="en-US" smtClean="0"/>
              <a:t>October 9, 2025</a:t>
            </a:fld>
            <a:endParaRPr lang="en-US" dirty="0"/>
          </a:p>
        </p:txBody>
      </p:sp>
      <p:sp>
        <p:nvSpPr>
          <p:cNvPr id="5" name="Footer Placeholder 4">
            <a:extLst>
              <a:ext uri="{FF2B5EF4-FFF2-40B4-BE49-F238E27FC236}">
                <a16:creationId xmlns:a16="http://schemas.microsoft.com/office/drawing/2014/main" id="{402F10DA-1E86-8D3E-82B6-65C2F7C23801}"/>
              </a:ext>
            </a:extLst>
          </p:cNvPr>
          <p:cNvSpPr>
            <a:spLocks noGrp="1"/>
          </p:cNvSpPr>
          <p:nvPr>
            <p:ph type="ftr" sz="quarter" idx="11"/>
          </p:nvPr>
        </p:nvSpPr>
        <p:spPr/>
        <p:txBody>
          <a:bodyPr/>
          <a:lstStyle>
            <a:lvl1pPr>
              <a:defRPr>
                <a:solidFill>
                  <a:schemeClr val="bg1">
                    <a:lumMod val="65000"/>
                  </a:schemeClr>
                </a:solidFill>
              </a:defRPr>
            </a:lvl1pPr>
          </a:lstStyle>
          <a:p>
            <a:r>
              <a:rPr lang="en-US" dirty="0"/>
              <a:t>©2024 All Rights Reserved.</a:t>
            </a:r>
          </a:p>
        </p:txBody>
      </p:sp>
      <p:sp>
        <p:nvSpPr>
          <p:cNvPr id="6" name="Slide Number Placeholder 5">
            <a:extLst>
              <a:ext uri="{FF2B5EF4-FFF2-40B4-BE49-F238E27FC236}">
                <a16:creationId xmlns:a16="http://schemas.microsoft.com/office/drawing/2014/main" id="{550D52AB-55AF-D4DE-2DA4-5796A62A2236}"/>
              </a:ext>
            </a:extLst>
          </p:cNvPr>
          <p:cNvSpPr>
            <a:spLocks noGrp="1"/>
          </p:cNvSpPr>
          <p:nvPr>
            <p:ph type="sldNum" sz="quarter" idx="12"/>
          </p:nvPr>
        </p:nvSpPr>
        <p:spPr/>
        <p:txBody>
          <a:bodyPr/>
          <a:lstStyle>
            <a:lvl1pPr>
              <a:defRPr>
                <a:solidFill>
                  <a:schemeClr val="bg1">
                    <a:lumMod val="65000"/>
                  </a:schemeClr>
                </a:solidFill>
              </a:defRPr>
            </a:lvl1pPr>
          </a:lstStyle>
          <a:p>
            <a:fld id="{61DA317D-BEFD-6B41-9467-A007F5D3B02B}" type="slidenum">
              <a:rPr lang="en-US" smtClean="0"/>
              <a:pPr/>
              <a:t>‹#›</a:t>
            </a:fld>
            <a:endParaRPr lang="en-US" dirty="0"/>
          </a:p>
        </p:txBody>
      </p:sp>
      <p:cxnSp>
        <p:nvCxnSpPr>
          <p:cNvPr id="11" name="Straight Connector 10">
            <a:extLst>
              <a:ext uri="{FF2B5EF4-FFF2-40B4-BE49-F238E27FC236}">
                <a16:creationId xmlns:a16="http://schemas.microsoft.com/office/drawing/2014/main" id="{8EE74480-2DB4-6A64-BD23-E48011D1DC44}"/>
              </a:ext>
            </a:extLst>
          </p:cNvPr>
          <p:cNvCxnSpPr>
            <a:cxnSpLocks/>
          </p:cNvCxnSpPr>
          <p:nvPr userDrawn="1"/>
        </p:nvCxnSpPr>
        <p:spPr>
          <a:xfrm>
            <a:off x="381776" y="403338"/>
            <a:ext cx="296247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6" name="Picture 15" descr="A purple and black text&#10;&#10;Description automatically generated">
            <a:extLst>
              <a:ext uri="{FF2B5EF4-FFF2-40B4-BE49-F238E27FC236}">
                <a16:creationId xmlns:a16="http://schemas.microsoft.com/office/drawing/2014/main" id="{5961B862-65FB-97EE-065B-BEE87B369511}"/>
              </a:ext>
            </a:extLst>
          </p:cNvPr>
          <p:cNvPicPr>
            <a:picLocks noChangeAspect="1"/>
          </p:cNvPicPr>
          <p:nvPr userDrawn="1"/>
        </p:nvPicPr>
        <p:blipFill>
          <a:blip r:embed="rId3"/>
          <a:stretch>
            <a:fillRect/>
          </a:stretch>
        </p:blipFill>
        <p:spPr>
          <a:xfrm>
            <a:off x="10903740" y="6331905"/>
            <a:ext cx="1027308" cy="399509"/>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BD00AFD5-8BA6-5197-62E0-2CB8B8CEDC32}"/>
              </a:ext>
            </a:extLst>
          </p:cNvPr>
          <p:cNvPicPr>
            <a:picLocks noChangeAspect="1"/>
          </p:cNvPicPr>
          <p:nvPr userDrawn="1"/>
        </p:nvPicPr>
        <p:blipFill>
          <a:blip r:embed="rId4"/>
          <a:stretch>
            <a:fillRect/>
          </a:stretch>
        </p:blipFill>
        <p:spPr>
          <a:xfrm>
            <a:off x="381776" y="141014"/>
            <a:ext cx="1108983" cy="166034"/>
          </a:xfrm>
          <a:prstGeom prst="rect">
            <a:avLst/>
          </a:prstGeom>
        </p:spPr>
      </p:pic>
    </p:spTree>
    <p:extLst>
      <p:ext uri="{BB962C8B-B14F-4D97-AF65-F5344CB8AC3E}">
        <p14:creationId xmlns:p14="http://schemas.microsoft.com/office/powerpoint/2010/main" val="23923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CC68-E49D-AD27-9145-2D4A4BBC46B2}"/>
              </a:ext>
            </a:extLst>
          </p:cNvPr>
          <p:cNvSpPr>
            <a:spLocks noGrp="1"/>
          </p:cNvSpPr>
          <p:nvPr>
            <p:ph type="title"/>
          </p:nvPr>
        </p:nvSpPr>
        <p:spPr>
          <a:xfrm>
            <a:off x="576470" y="2425150"/>
            <a:ext cx="6480314" cy="1749286"/>
          </a:xfrm>
        </p:spPr>
        <p:txBody>
          <a:bodyPr anchor="t">
            <a:normAutofit/>
          </a:bodyPr>
          <a:lstStyle>
            <a:lvl1pPr>
              <a:defRPr sz="54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6D1741-6227-47EE-BB5F-4147B73E2999}"/>
              </a:ext>
            </a:extLst>
          </p:cNvPr>
          <p:cNvSpPr>
            <a:spLocks noGrp="1"/>
          </p:cNvSpPr>
          <p:nvPr>
            <p:ph type="body" idx="1" hasCustomPrompt="1"/>
          </p:nvPr>
        </p:nvSpPr>
        <p:spPr>
          <a:xfrm>
            <a:off x="616225" y="2224502"/>
            <a:ext cx="9422297" cy="300037"/>
          </a:xfrm>
        </p:spPr>
        <p:txBody>
          <a:bodyPr>
            <a:normAutofit/>
          </a:bodyPr>
          <a:lstStyle>
            <a:lvl1pPr marL="0" indent="0">
              <a:buNone/>
              <a:defRPr sz="1800">
                <a:solidFill>
                  <a:schemeClr val="bg1"/>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A4FC679-64CE-2AD0-6138-2482DD038791}"/>
              </a:ext>
            </a:extLst>
          </p:cNvPr>
          <p:cNvSpPr>
            <a:spLocks noGrp="1"/>
          </p:cNvSpPr>
          <p:nvPr>
            <p:ph type="dt" sz="half" idx="10"/>
          </p:nvPr>
        </p:nvSpPr>
        <p:spPr/>
        <p:txBody>
          <a:bodyPr/>
          <a:lstStyle/>
          <a:p>
            <a:fld id="{C11F7F29-C2E9-0943-93BE-AC7063B1DDC6}" type="datetime4">
              <a:rPr lang="en-US" smtClean="0"/>
              <a:t>October 9, 2025</a:t>
            </a:fld>
            <a:endParaRPr lang="en-US" dirty="0"/>
          </a:p>
        </p:txBody>
      </p:sp>
      <p:sp>
        <p:nvSpPr>
          <p:cNvPr id="5" name="Footer Placeholder 4">
            <a:extLst>
              <a:ext uri="{FF2B5EF4-FFF2-40B4-BE49-F238E27FC236}">
                <a16:creationId xmlns:a16="http://schemas.microsoft.com/office/drawing/2014/main" id="{99CFE8E2-4EDD-5DD8-EEB8-52BB4F0717E4}"/>
              </a:ext>
            </a:extLst>
          </p:cNvPr>
          <p:cNvSpPr>
            <a:spLocks noGrp="1"/>
          </p:cNvSpPr>
          <p:nvPr>
            <p:ph type="ftr" sz="quarter" idx="11"/>
          </p:nvPr>
        </p:nvSpPr>
        <p:spPr/>
        <p:txBody>
          <a:bodyPr/>
          <a:lstStyle/>
          <a:p>
            <a:r>
              <a:rPr lang="en-US" dirty="0"/>
              <a:t>©2024 All Rights Reserved.</a:t>
            </a:r>
          </a:p>
        </p:txBody>
      </p:sp>
      <p:sp>
        <p:nvSpPr>
          <p:cNvPr id="6" name="Slide Number Placeholder 5">
            <a:extLst>
              <a:ext uri="{FF2B5EF4-FFF2-40B4-BE49-F238E27FC236}">
                <a16:creationId xmlns:a16="http://schemas.microsoft.com/office/drawing/2014/main" id="{4E796D3D-C348-AA78-3DDD-05D71849E399}"/>
              </a:ext>
            </a:extLst>
          </p:cNvPr>
          <p:cNvSpPr>
            <a:spLocks noGrp="1"/>
          </p:cNvSpPr>
          <p:nvPr>
            <p:ph type="sldNum" sz="quarter" idx="12"/>
          </p:nvPr>
        </p:nvSpPr>
        <p:spPr/>
        <p:txBody>
          <a:bodyPr/>
          <a:lstStyle/>
          <a:p>
            <a:fld id="{61DA317D-BEFD-6B41-9467-A007F5D3B02B}" type="slidenum">
              <a:rPr lang="en-US" smtClean="0"/>
              <a:t>‹#›</a:t>
            </a:fld>
            <a:endParaRPr lang="en-US" dirty="0"/>
          </a:p>
        </p:txBody>
      </p:sp>
      <p:pic>
        <p:nvPicPr>
          <p:cNvPr id="9" name="Picture 8" descr="A colorful background with a blurry background&#10;&#10;Description automatically generated with medium confidence">
            <a:extLst>
              <a:ext uri="{FF2B5EF4-FFF2-40B4-BE49-F238E27FC236}">
                <a16:creationId xmlns:a16="http://schemas.microsoft.com/office/drawing/2014/main" id="{415551BF-0E01-564C-8D42-778C9708BC99}"/>
              </a:ext>
            </a:extLst>
          </p:cNvPr>
          <p:cNvPicPr>
            <a:picLocks noChangeAspect="1"/>
          </p:cNvPicPr>
          <p:nvPr userDrawn="1"/>
        </p:nvPicPr>
        <p:blipFill rotWithShape="1">
          <a:blip r:embed="rId2"/>
          <a:srcRect r="68777" b="91369"/>
          <a:stretch/>
        </p:blipFill>
        <p:spPr>
          <a:xfrm>
            <a:off x="0" y="-5992"/>
            <a:ext cx="3806687" cy="592401"/>
          </a:xfrm>
          <a:prstGeom prst="rect">
            <a:avLst/>
          </a:prstGeom>
        </p:spPr>
      </p:pic>
      <p:pic>
        <p:nvPicPr>
          <p:cNvPr id="10" name="Picture 9" descr="A white text on a black background&#10;&#10;Description automatically generated">
            <a:extLst>
              <a:ext uri="{FF2B5EF4-FFF2-40B4-BE49-F238E27FC236}">
                <a16:creationId xmlns:a16="http://schemas.microsoft.com/office/drawing/2014/main" id="{AC4226A3-B946-C6EB-B3C6-78F5F3FBA88A}"/>
              </a:ext>
            </a:extLst>
          </p:cNvPr>
          <p:cNvPicPr>
            <a:picLocks noChangeAspect="1"/>
          </p:cNvPicPr>
          <p:nvPr userDrawn="1"/>
        </p:nvPicPr>
        <p:blipFill>
          <a:blip r:embed="rId3"/>
          <a:stretch>
            <a:fillRect/>
          </a:stretch>
        </p:blipFill>
        <p:spPr>
          <a:xfrm>
            <a:off x="675862" y="914975"/>
            <a:ext cx="4495800" cy="673100"/>
          </a:xfrm>
          <a:prstGeom prst="rect">
            <a:avLst/>
          </a:prstGeom>
        </p:spPr>
      </p:pic>
    </p:spTree>
    <p:extLst>
      <p:ext uri="{BB962C8B-B14F-4D97-AF65-F5344CB8AC3E}">
        <p14:creationId xmlns:p14="http://schemas.microsoft.com/office/powerpoint/2010/main" val="98404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2B3D-7D1F-FCEF-9C10-C4B6935D9E7F}"/>
              </a:ext>
            </a:extLst>
          </p:cNvPr>
          <p:cNvSpPr>
            <a:spLocks noGrp="1"/>
          </p:cNvSpPr>
          <p:nvPr>
            <p:ph type="title" hasCustomPrompt="1"/>
          </p:nvPr>
        </p:nvSpPr>
        <p:spPr/>
        <p:txBody>
          <a:bodyPr>
            <a:normAutofit/>
          </a:bodyPr>
          <a:lstStyle>
            <a:lvl1pPr>
              <a:defRPr sz="18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70E1095-A179-A263-ABD9-1DB4439A3574}"/>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97C88B-9C73-99B7-290D-DC70E8A1CB9F}"/>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766D91-77AC-7AC0-7173-7C53AEBA1664}"/>
              </a:ext>
            </a:extLst>
          </p:cNvPr>
          <p:cNvSpPr>
            <a:spLocks noGrp="1"/>
          </p:cNvSpPr>
          <p:nvPr>
            <p:ph type="dt" sz="half" idx="10"/>
          </p:nvPr>
        </p:nvSpPr>
        <p:spPr/>
        <p:txBody>
          <a:bodyPr/>
          <a:lstStyle/>
          <a:p>
            <a:fld id="{688BA2EB-4D8E-224F-9ED6-3E96D1EC89FD}" type="datetime4">
              <a:rPr lang="en-US" smtClean="0"/>
              <a:t>October 9, 2025</a:t>
            </a:fld>
            <a:endParaRPr lang="en-US" dirty="0"/>
          </a:p>
        </p:txBody>
      </p:sp>
      <p:sp>
        <p:nvSpPr>
          <p:cNvPr id="6" name="Footer Placeholder 5">
            <a:extLst>
              <a:ext uri="{FF2B5EF4-FFF2-40B4-BE49-F238E27FC236}">
                <a16:creationId xmlns:a16="http://schemas.microsoft.com/office/drawing/2014/main" id="{66CD502B-E187-29E8-2307-6676889FB129}"/>
              </a:ext>
            </a:extLst>
          </p:cNvPr>
          <p:cNvSpPr>
            <a:spLocks noGrp="1"/>
          </p:cNvSpPr>
          <p:nvPr>
            <p:ph type="ftr" sz="quarter" idx="11"/>
          </p:nvPr>
        </p:nvSpPr>
        <p:spPr/>
        <p:txBody>
          <a:bodyPr/>
          <a:lstStyle/>
          <a:p>
            <a:r>
              <a:rPr lang="en-US" dirty="0"/>
              <a:t>©2024 All Rights Reserved.</a:t>
            </a:r>
          </a:p>
        </p:txBody>
      </p:sp>
      <p:sp>
        <p:nvSpPr>
          <p:cNvPr id="7" name="Slide Number Placeholder 6">
            <a:extLst>
              <a:ext uri="{FF2B5EF4-FFF2-40B4-BE49-F238E27FC236}">
                <a16:creationId xmlns:a16="http://schemas.microsoft.com/office/drawing/2014/main" id="{F92EA74F-91A8-C555-A661-D063664E1DBB}"/>
              </a:ext>
            </a:extLst>
          </p:cNvPr>
          <p:cNvSpPr>
            <a:spLocks noGrp="1"/>
          </p:cNvSpPr>
          <p:nvPr>
            <p:ph type="sldNum" sz="quarter" idx="12"/>
          </p:nvPr>
        </p:nvSpPr>
        <p:spPr/>
        <p:txBody>
          <a:bodyPr/>
          <a:lstStyle/>
          <a:p>
            <a:fld id="{61DA317D-BEFD-6B41-9467-A007F5D3B02B}" type="slidenum">
              <a:rPr lang="en-US" smtClean="0"/>
              <a:t>‹#›</a:t>
            </a:fld>
            <a:endParaRPr lang="en-US" dirty="0"/>
          </a:p>
        </p:txBody>
      </p:sp>
    </p:spTree>
    <p:extLst>
      <p:ext uri="{BB962C8B-B14F-4D97-AF65-F5344CB8AC3E}">
        <p14:creationId xmlns:p14="http://schemas.microsoft.com/office/powerpoint/2010/main" val="142964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533E-CBE2-689C-38F2-82890B6413B3}"/>
              </a:ext>
            </a:extLst>
          </p:cNvPr>
          <p:cNvSpPr>
            <a:spLocks noGrp="1"/>
          </p:cNvSpPr>
          <p:nvPr>
            <p:ph type="title" hasCustomPrompt="1"/>
          </p:nvPr>
        </p:nvSpPr>
        <p:spPr>
          <a:xfrm>
            <a:off x="275307" y="417445"/>
            <a:ext cx="10978778" cy="387626"/>
          </a:xfrm>
        </p:spPr>
        <p:txBody>
          <a:bodyPr>
            <a:normAutofit/>
          </a:bodyPr>
          <a:lstStyle>
            <a:lvl1pPr>
              <a:defRPr sz="18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9454C3E-8FA8-1DCE-C1E7-590104F25881}"/>
              </a:ext>
            </a:extLst>
          </p:cNvPr>
          <p:cNvSpPr>
            <a:spLocks noGrp="1"/>
          </p:cNvSpPr>
          <p:nvPr>
            <p:ph type="body" idx="1"/>
          </p:nvPr>
        </p:nvSpPr>
        <p:spPr>
          <a:xfrm>
            <a:off x="839788" y="1144450"/>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4261BF6-C644-C984-6438-F10FBD180323}"/>
              </a:ext>
            </a:extLst>
          </p:cNvPr>
          <p:cNvSpPr>
            <a:spLocks noGrp="1"/>
          </p:cNvSpPr>
          <p:nvPr>
            <p:ph sz="half" idx="2"/>
          </p:nvPr>
        </p:nvSpPr>
        <p:spPr>
          <a:xfrm>
            <a:off x="839788" y="1968362"/>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45ED3-67F4-320A-9354-11300F235EB8}"/>
              </a:ext>
            </a:extLst>
          </p:cNvPr>
          <p:cNvSpPr>
            <a:spLocks noGrp="1"/>
          </p:cNvSpPr>
          <p:nvPr>
            <p:ph type="body" sz="quarter" idx="3"/>
          </p:nvPr>
        </p:nvSpPr>
        <p:spPr>
          <a:xfrm>
            <a:off x="6172200" y="1144450"/>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DFC44-8D98-39E2-F11A-0F1AC98023BE}"/>
              </a:ext>
            </a:extLst>
          </p:cNvPr>
          <p:cNvSpPr>
            <a:spLocks noGrp="1"/>
          </p:cNvSpPr>
          <p:nvPr>
            <p:ph sz="quarter" idx="4"/>
          </p:nvPr>
        </p:nvSpPr>
        <p:spPr>
          <a:xfrm>
            <a:off x="6172200" y="1968362"/>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25797-23E6-0D58-8ED1-4F29168D43BA}"/>
              </a:ext>
            </a:extLst>
          </p:cNvPr>
          <p:cNvSpPr>
            <a:spLocks noGrp="1"/>
          </p:cNvSpPr>
          <p:nvPr>
            <p:ph type="dt" sz="half" idx="10"/>
          </p:nvPr>
        </p:nvSpPr>
        <p:spPr/>
        <p:txBody>
          <a:bodyPr/>
          <a:lstStyle/>
          <a:p>
            <a:fld id="{2D1FA477-6DD4-9641-9284-C0A0C4F4D22F}" type="datetime4">
              <a:rPr lang="en-US" smtClean="0"/>
              <a:t>October 9, 2025</a:t>
            </a:fld>
            <a:endParaRPr lang="en-US" dirty="0"/>
          </a:p>
        </p:txBody>
      </p:sp>
      <p:sp>
        <p:nvSpPr>
          <p:cNvPr id="8" name="Footer Placeholder 7">
            <a:extLst>
              <a:ext uri="{FF2B5EF4-FFF2-40B4-BE49-F238E27FC236}">
                <a16:creationId xmlns:a16="http://schemas.microsoft.com/office/drawing/2014/main" id="{9FC33C2E-53F7-C319-34E2-B6E61074561E}"/>
              </a:ext>
            </a:extLst>
          </p:cNvPr>
          <p:cNvSpPr>
            <a:spLocks noGrp="1"/>
          </p:cNvSpPr>
          <p:nvPr>
            <p:ph type="ftr" sz="quarter" idx="11"/>
          </p:nvPr>
        </p:nvSpPr>
        <p:spPr/>
        <p:txBody>
          <a:bodyPr/>
          <a:lstStyle/>
          <a:p>
            <a:r>
              <a:rPr lang="en-US" dirty="0"/>
              <a:t>©2024 All Rights Reserved.</a:t>
            </a:r>
          </a:p>
        </p:txBody>
      </p:sp>
      <p:sp>
        <p:nvSpPr>
          <p:cNvPr id="9" name="Slide Number Placeholder 8">
            <a:extLst>
              <a:ext uri="{FF2B5EF4-FFF2-40B4-BE49-F238E27FC236}">
                <a16:creationId xmlns:a16="http://schemas.microsoft.com/office/drawing/2014/main" id="{A2C3758E-FF01-015A-78B2-CD335F100048}"/>
              </a:ext>
            </a:extLst>
          </p:cNvPr>
          <p:cNvSpPr>
            <a:spLocks noGrp="1"/>
          </p:cNvSpPr>
          <p:nvPr>
            <p:ph type="sldNum" sz="quarter" idx="12"/>
          </p:nvPr>
        </p:nvSpPr>
        <p:spPr/>
        <p:txBody>
          <a:bodyPr/>
          <a:lstStyle/>
          <a:p>
            <a:fld id="{61DA317D-BEFD-6B41-9467-A007F5D3B02B}" type="slidenum">
              <a:rPr lang="en-US" smtClean="0"/>
              <a:t>‹#›</a:t>
            </a:fld>
            <a:endParaRPr lang="en-US" dirty="0"/>
          </a:p>
        </p:txBody>
      </p:sp>
    </p:spTree>
    <p:extLst>
      <p:ext uri="{BB962C8B-B14F-4D97-AF65-F5344CB8AC3E}">
        <p14:creationId xmlns:p14="http://schemas.microsoft.com/office/powerpoint/2010/main" val="325225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384D-D561-3855-CC6B-619D2B468858}"/>
              </a:ext>
            </a:extLst>
          </p:cNvPr>
          <p:cNvSpPr>
            <a:spLocks noGrp="1"/>
          </p:cNvSpPr>
          <p:nvPr>
            <p:ph type="title" hasCustomPrompt="1"/>
          </p:nvPr>
        </p:nvSpPr>
        <p:spPr/>
        <p:txBody>
          <a:bodyPr>
            <a:normAutofit/>
          </a:bodyPr>
          <a:lstStyle>
            <a:lvl1pPr>
              <a:defRPr sz="18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BF071E81-6D04-3303-13B1-AED2959DE56C}"/>
              </a:ext>
            </a:extLst>
          </p:cNvPr>
          <p:cNvSpPr>
            <a:spLocks noGrp="1"/>
          </p:cNvSpPr>
          <p:nvPr>
            <p:ph type="dt" sz="half" idx="10"/>
          </p:nvPr>
        </p:nvSpPr>
        <p:spPr/>
        <p:txBody>
          <a:bodyPr/>
          <a:lstStyle/>
          <a:p>
            <a:fld id="{349AFB29-F4AF-2B41-A036-9CD81F652C56}" type="datetime4">
              <a:rPr lang="en-US" smtClean="0"/>
              <a:t>October 9, 2025</a:t>
            </a:fld>
            <a:endParaRPr lang="en-US" dirty="0"/>
          </a:p>
        </p:txBody>
      </p:sp>
      <p:sp>
        <p:nvSpPr>
          <p:cNvPr id="4" name="Footer Placeholder 3">
            <a:extLst>
              <a:ext uri="{FF2B5EF4-FFF2-40B4-BE49-F238E27FC236}">
                <a16:creationId xmlns:a16="http://schemas.microsoft.com/office/drawing/2014/main" id="{9A3BCE8E-094E-D78B-8038-94EF29519234}"/>
              </a:ext>
            </a:extLst>
          </p:cNvPr>
          <p:cNvSpPr>
            <a:spLocks noGrp="1"/>
          </p:cNvSpPr>
          <p:nvPr>
            <p:ph type="ftr" sz="quarter" idx="11"/>
          </p:nvPr>
        </p:nvSpPr>
        <p:spPr/>
        <p:txBody>
          <a:bodyPr/>
          <a:lstStyle/>
          <a:p>
            <a:r>
              <a:rPr lang="en-US" dirty="0"/>
              <a:t>©2024 All Rights Reserved.</a:t>
            </a:r>
          </a:p>
        </p:txBody>
      </p:sp>
      <p:sp>
        <p:nvSpPr>
          <p:cNvPr id="5" name="Slide Number Placeholder 4">
            <a:extLst>
              <a:ext uri="{FF2B5EF4-FFF2-40B4-BE49-F238E27FC236}">
                <a16:creationId xmlns:a16="http://schemas.microsoft.com/office/drawing/2014/main" id="{7189A88D-1E2C-1E84-0D8F-8844F869F416}"/>
              </a:ext>
            </a:extLst>
          </p:cNvPr>
          <p:cNvSpPr>
            <a:spLocks noGrp="1"/>
          </p:cNvSpPr>
          <p:nvPr>
            <p:ph type="sldNum" sz="quarter" idx="12"/>
          </p:nvPr>
        </p:nvSpPr>
        <p:spPr/>
        <p:txBody>
          <a:bodyPr/>
          <a:lstStyle/>
          <a:p>
            <a:fld id="{61DA317D-BEFD-6B41-9467-A007F5D3B02B}" type="slidenum">
              <a:rPr lang="en-US" smtClean="0"/>
              <a:t>‹#›</a:t>
            </a:fld>
            <a:endParaRPr lang="en-US" dirty="0"/>
          </a:p>
        </p:txBody>
      </p:sp>
    </p:spTree>
    <p:extLst>
      <p:ext uri="{BB962C8B-B14F-4D97-AF65-F5344CB8AC3E}">
        <p14:creationId xmlns:p14="http://schemas.microsoft.com/office/powerpoint/2010/main" val="781341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descr="A colorful background with a blurry background&#10;&#10;Description automatically generated with medium confidence">
            <a:extLst>
              <a:ext uri="{FF2B5EF4-FFF2-40B4-BE49-F238E27FC236}">
                <a16:creationId xmlns:a16="http://schemas.microsoft.com/office/drawing/2014/main" id="{9AE4D277-3298-6B94-811B-5584B6350306}"/>
              </a:ext>
            </a:extLst>
          </p:cNvPr>
          <p:cNvPicPr>
            <a:picLocks noChangeAspect="1"/>
          </p:cNvPicPr>
          <p:nvPr userDrawn="1"/>
        </p:nvPicPr>
        <p:blipFill>
          <a:blip r:embed="rId14"/>
          <a:stretch>
            <a:fillRect/>
          </a:stretch>
        </p:blipFill>
        <p:spPr>
          <a:xfrm>
            <a:off x="0" y="-5992"/>
            <a:ext cx="12192000" cy="6863991"/>
          </a:xfrm>
          <a:prstGeom prst="rect">
            <a:avLst/>
          </a:prstGeom>
        </p:spPr>
      </p:pic>
      <p:sp>
        <p:nvSpPr>
          <p:cNvPr id="3" name="Text Placeholder 2">
            <a:extLst>
              <a:ext uri="{FF2B5EF4-FFF2-40B4-BE49-F238E27FC236}">
                <a16:creationId xmlns:a16="http://schemas.microsoft.com/office/drawing/2014/main" id="{F5A491B2-1E64-0FDC-C79E-9B39B8401715}"/>
              </a:ext>
            </a:extLst>
          </p:cNvPr>
          <p:cNvSpPr>
            <a:spLocks noGrp="1"/>
          </p:cNvSpPr>
          <p:nvPr>
            <p:ph type="body" idx="1"/>
          </p:nvPr>
        </p:nvSpPr>
        <p:spPr>
          <a:xfrm>
            <a:off x="262508" y="1183405"/>
            <a:ext cx="6960705" cy="14045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96B44A-4320-95CD-BA0D-4A5F0CAC804C}"/>
              </a:ext>
            </a:extLst>
          </p:cNvPr>
          <p:cNvSpPr>
            <a:spLocks noGrp="1"/>
          </p:cNvSpPr>
          <p:nvPr>
            <p:ph type="dt" sz="half" idx="2"/>
          </p:nvPr>
        </p:nvSpPr>
        <p:spPr>
          <a:xfrm>
            <a:off x="376610" y="6645620"/>
            <a:ext cx="1269973" cy="161648"/>
          </a:xfrm>
          <a:prstGeom prst="rect">
            <a:avLst/>
          </a:prstGeom>
        </p:spPr>
        <p:txBody>
          <a:bodyPr vert="horz" lIns="91440" tIns="45720" rIns="91440" bIns="45720" rtlCol="0" anchor="ctr"/>
          <a:lstStyle>
            <a:lvl1pPr algn="l">
              <a:defRPr sz="700">
                <a:solidFill>
                  <a:schemeClr val="bg1"/>
                </a:solidFill>
                <a:latin typeface="Arial" panose="020B0604020202020204" pitchFamily="34" charset="0"/>
                <a:cs typeface="Arial" panose="020B0604020202020204" pitchFamily="34" charset="0"/>
              </a:defRPr>
            </a:lvl1pPr>
          </a:lstStyle>
          <a:p>
            <a:fld id="{74D7A076-CD56-6746-BB24-99E42952500D}" type="datetime4">
              <a:rPr lang="en-US" smtClean="0"/>
              <a:pPr/>
              <a:t>October 9, 2025</a:t>
            </a:fld>
            <a:endParaRPr lang="en-US" dirty="0"/>
          </a:p>
        </p:txBody>
      </p:sp>
      <p:sp>
        <p:nvSpPr>
          <p:cNvPr id="5" name="Footer Placeholder 4">
            <a:extLst>
              <a:ext uri="{FF2B5EF4-FFF2-40B4-BE49-F238E27FC236}">
                <a16:creationId xmlns:a16="http://schemas.microsoft.com/office/drawing/2014/main" id="{3A03FD41-3F73-63C0-CBDD-7D4DABAD1B8A}"/>
              </a:ext>
            </a:extLst>
          </p:cNvPr>
          <p:cNvSpPr>
            <a:spLocks noGrp="1"/>
          </p:cNvSpPr>
          <p:nvPr>
            <p:ph type="ftr" sz="quarter" idx="3"/>
          </p:nvPr>
        </p:nvSpPr>
        <p:spPr>
          <a:xfrm>
            <a:off x="1649896" y="6655559"/>
            <a:ext cx="4114800" cy="151710"/>
          </a:xfrm>
          <a:prstGeom prst="rect">
            <a:avLst/>
          </a:prstGeom>
        </p:spPr>
        <p:txBody>
          <a:bodyPr vert="horz" lIns="91440" tIns="45720" rIns="91440" bIns="45720" rtlCol="0" anchor="ctr"/>
          <a:lstStyle>
            <a:lvl1pPr algn="l">
              <a:defRPr sz="700">
                <a:solidFill>
                  <a:schemeClr val="bg1"/>
                </a:solidFill>
                <a:latin typeface="Arial" panose="020B0604020202020204" pitchFamily="34" charset="0"/>
                <a:cs typeface="Arial" panose="020B0604020202020204" pitchFamily="34" charset="0"/>
              </a:defRPr>
            </a:lvl1pPr>
          </a:lstStyle>
          <a:p>
            <a:r>
              <a:rPr lang="en-US" dirty="0"/>
              <a:t>©2024 All Rights Reserved.</a:t>
            </a:r>
          </a:p>
        </p:txBody>
      </p:sp>
      <p:sp>
        <p:nvSpPr>
          <p:cNvPr id="6" name="Slide Number Placeholder 5">
            <a:extLst>
              <a:ext uri="{FF2B5EF4-FFF2-40B4-BE49-F238E27FC236}">
                <a16:creationId xmlns:a16="http://schemas.microsoft.com/office/drawing/2014/main" id="{41AC6FC4-D5E0-9EBF-D0E9-C28D19894D92}"/>
              </a:ext>
            </a:extLst>
          </p:cNvPr>
          <p:cNvSpPr>
            <a:spLocks noGrp="1"/>
          </p:cNvSpPr>
          <p:nvPr>
            <p:ph type="sldNum" sz="quarter" idx="4"/>
          </p:nvPr>
        </p:nvSpPr>
        <p:spPr>
          <a:xfrm>
            <a:off x="0" y="6645620"/>
            <a:ext cx="679173" cy="151710"/>
          </a:xfrm>
          <a:prstGeom prst="rect">
            <a:avLst/>
          </a:prstGeom>
        </p:spPr>
        <p:txBody>
          <a:bodyPr vert="horz" lIns="91440" tIns="45720" rIns="91440" bIns="45720" rtlCol="0" anchor="ctr"/>
          <a:lstStyle>
            <a:lvl1pPr algn="l">
              <a:defRPr sz="700">
                <a:solidFill>
                  <a:schemeClr val="bg1"/>
                </a:solidFill>
                <a:latin typeface="Arial" panose="020B0604020202020204" pitchFamily="34" charset="0"/>
                <a:cs typeface="Arial" panose="020B0604020202020204" pitchFamily="34" charset="0"/>
              </a:defRPr>
            </a:lvl1pPr>
          </a:lstStyle>
          <a:p>
            <a:fld id="{61DA317D-BEFD-6B41-9467-A007F5D3B02B}" type="slidenum">
              <a:rPr lang="en-US" smtClean="0"/>
              <a:pPr/>
              <a:t>‹#›</a:t>
            </a:fld>
            <a:endParaRPr lang="en-US" dirty="0"/>
          </a:p>
        </p:txBody>
      </p:sp>
      <p:cxnSp>
        <p:nvCxnSpPr>
          <p:cNvPr id="11" name="Straight Connector 10">
            <a:extLst>
              <a:ext uri="{FF2B5EF4-FFF2-40B4-BE49-F238E27FC236}">
                <a16:creationId xmlns:a16="http://schemas.microsoft.com/office/drawing/2014/main" id="{D44D0F8C-F5A2-A5B6-6C2D-42EE9FCEC791}"/>
              </a:ext>
            </a:extLst>
          </p:cNvPr>
          <p:cNvCxnSpPr>
            <a:cxnSpLocks/>
          </p:cNvCxnSpPr>
          <p:nvPr userDrawn="1"/>
        </p:nvCxnSpPr>
        <p:spPr>
          <a:xfrm>
            <a:off x="381776" y="403338"/>
            <a:ext cx="296247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itle Placeholder 1">
            <a:extLst>
              <a:ext uri="{FF2B5EF4-FFF2-40B4-BE49-F238E27FC236}">
                <a16:creationId xmlns:a16="http://schemas.microsoft.com/office/drawing/2014/main" id="{4C68A271-A368-06B0-A875-A476919D9150}"/>
              </a:ext>
            </a:extLst>
          </p:cNvPr>
          <p:cNvSpPr>
            <a:spLocks noGrp="1"/>
          </p:cNvSpPr>
          <p:nvPr>
            <p:ph type="title"/>
          </p:nvPr>
        </p:nvSpPr>
        <p:spPr>
          <a:xfrm>
            <a:off x="262508" y="423153"/>
            <a:ext cx="10450106" cy="369044"/>
          </a:xfrm>
          <a:prstGeom prst="rect">
            <a:avLst/>
          </a:prstGeom>
        </p:spPr>
        <p:txBody>
          <a:bodyPr vert="horz" lIns="91440" tIns="45720" rIns="91440" bIns="45720" rtlCol="0" anchor="t">
            <a:normAutofit/>
          </a:bodyPr>
          <a:lstStyle/>
          <a:p>
            <a:r>
              <a:rPr lang="en-US" dirty="0"/>
              <a:t>CLICK TO EDIT MASTER TITLE STYLE</a:t>
            </a:r>
          </a:p>
        </p:txBody>
      </p:sp>
      <p:pic>
        <p:nvPicPr>
          <p:cNvPr id="8" name="Picture 7" descr="A white text on a black background&#10;&#10;Description automatically generated">
            <a:extLst>
              <a:ext uri="{FF2B5EF4-FFF2-40B4-BE49-F238E27FC236}">
                <a16:creationId xmlns:a16="http://schemas.microsoft.com/office/drawing/2014/main" id="{5F1E2CC1-C3FC-FC7A-4EB8-8A04343AED08}"/>
              </a:ext>
            </a:extLst>
          </p:cNvPr>
          <p:cNvPicPr>
            <a:picLocks noChangeAspect="1"/>
          </p:cNvPicPr>
          <p:nvPr userDrawn="1"/>
        </p:nvPicPr>
        <p:blipFill>
          <a:blip r:embed="rId15"/>
          <a:stretch>
            <a:fillRect/>
          </a:stretch>
        </p:blipFill>
        <p:spPr>
          <a:xfrm>
            <a:off x="381776" y="141014"/>
            <a:ext cx="1108983" cy="166034"/>
          </a:xfrm>
          <a:prstGeom prst="rect">
            <a:avLst/>
          </a:prstGeom>
        </p:spPr>
      </p:pic>
      <p:pic>
        <p:nvPicPr>
          <p:cNvPr id="9" name="Picture 8" descr="A black and white sign with white text&#10;&#10;Description automatically generated">
            <a:extLst>
              <a:ext uri="{FF2B5EF4-FFF2-40B4-BE49-F238E27FC236}">
                <a16:creationId xmlns:a16="http://schemas.microsoft.com/office/drawing/2014/main" id="{D464D525-951F-6DF8-640B-3CC1450EA646}"/>
              </a:ext>
            </a:extLst>
          </p:cNvPr>
          <p:cNvPicPr>
            <a:picLocks noChangeAspect="1"/>
          </p:cNvPicPr>
          <p:nvPr userDrawn="1"/>
        </p:nvPicPr>
        <p:blipFill>
          <a:blip r:embed="rId16"/>
          <a:stretch>
            <a:fillRect/>
          </a:stretch>
        </p:blipFill>
        <p:spPr>
          <a:xfrm>
            <a:off x="10902962" y="6341165"/>
            <a:ext cx="1027308" cy="399508"/>
          </a:xfrm>
          <a:prstGeom prst="rect">
            <a:avLst/>
          </a:prstGeom>
        </p:spPr>
      </p:pic>
    </p:spTree>
    <p:extLst>
      <p:ext uri="{BB962C8B-B14F-4D97-AF65-F5344CB8AC3E}">
        <p14:creationId xmlns:p14="http://schemas.microsoft.com/office/powerpoint/2010/main" val="2999946818"/>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0"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Lst>
  <p:hf hdr="0"/>
  <p:txStyles>
    <p:titleStyle>
      <a:lvl1pPr algn="l" defTabSz="914400" rtl="0" eaLnBrk="1" latinLnBrk="0" hangingPunct="1">
        <a:lnSpc>
          <a:spcPct val="90000"/>
        </a:lnSpc>
        <a:spcBef>
          <a:spcPct val="0"/>
        </a:spcBef>
        <a:buNone/>
        <a:defRPr sz="18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yttney.bailey@gosa.g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ryan.hersh@gcsu.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mailto:Bryttney.bailey@gosa.ga.gov"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mailto:ryan.hersh@gcsu.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GeorgiaReads.or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BED3-75BB-9D11-A0A8-09AAEC67002A}"/>
              </a:ext>
            </a:extLst>
          </p:cNvPr>
          <p:cNvSpPr>
            <a:spLocks noGrp="1"/>
          </p:cNvSpPr>
          <p:nvPr>
            <p:ph type="ctrTitle"/>
          </p:nvPr>
        </p:nvSpPr>
        <p:spPr>
          <a:xfrm>
            <a:off x="683109" y="1708825"/>
            <a:ext cx="5819774" cy="4320500"/>
          </a:xfrm>
        </p:spPr>
        <p:txBody>
          <a:bodyPr/>
          <a:lstStyle/>
          <a:p>
            <a:r>
              <a:rPr lang="en-US" dirty="0"/>
              <a:t>Community Award Application Overview</a:t>
            </a:r>
            <a:br>
              <a:rPr lang="en-US" dirty="0"/>
            </a:br>
            <a:br>
              <a:rPr lang="en-US" dirty="0"/>
            </a:br>
            <a:r>
              <a:rPr lang="en-US" sz="2000" dirty="0"/>
              <a:t>Bryttney Bailey</a:t>
            </a:r>
            <a:br>
              <a:rPr lang="en-US" sz="2000" dirty="0"/>
            </a:br>
            <a:r>
              <a:rPr lang="en-US" sz="2000" dirty="0"/>
              <a:t>Georgia Council on Literacy </a:t>
            </a:r>
            <a:br>
              <a:rPr lang="en-US" sz="2000" dirty="0"/>
            </a:br>
            <a:r>
              <a:rPr lang="en-US" sz="2000" dirty="0"/>
              <a:t>Project Coordinator</a:t>
            </a:r>
            <a:br>
              <a:rPr lang="en-US" sz="2000" dirty="0"/>
            </a:br>
            <a:r>
              <a:rPr lang="en-US" sz="2000" dirty="0">
                <a:hlinkClick r:id="rId3">
                  <a:extLst>
                    <a:ext uri="{A12FA001-AC4F-418D-AE19-62706E023703}">
                      <ahyp:hlinkClr xmlns:ahyp="http://schemas.microsoft.com/office/drawing/2018/hyperlinkcolor" val="tx"/>
                    </a:ext>
                  </a:extLst>
                </a:hlinkClick>
              </a:rPr>
              <a:t>Bryttney.bailey@gosa.ga.gov</a:t>
            </a:r>
            <a:br>
              <a:rPr lang="en-US" sz="2000" dirty="0"/>
            </a:br>
            <a:br>
              <a:rPr lang="en-US" sz="2000" dirty="0"/>
            </a:br>
            <a:r>
              <a:rPr lang="en-US" sz="2000" dirty="0"/>
              <a:t>Ryan Hersh</a:t>
            </a:r>
            <a:br>
              <a:rPr lang="en-US" sz="2000" dirty="0"/>
            </a:br>
            <a:r>
              <a:rPr lang="en-US" sz="2000" dirty="0"/>
              <a:t>The Sandra Dunagan Deal Center</a:t>
            </a:r>
            <a:br>
              <a:rPr lang="en-US" sz="2000" dirty="0"/>
            </a:br>
            <a:r>
              <a:rPr lang="en-US" sz="2000" dirty="0"/>
              <a:t>Grants Administrator</a:t>
            </a:r>
            <a:br>
              <a:rPr lang="en-US" sz="2000" dirty="0"/>
            </a:br>
            <a:r>
              <a:rPr lang="en-US" sz="2000" dirty="0">
                <a:hlinkClick r:id="rId4">
                  <a:extLst>
                    <a:ext uri="{A12FA001-AC4F-418D-AE19-62706E023703}">
                      <ahyp:hlinkClr xmlns:ahyp="http://schemas.microsoft.com/office/drawing/2018/hyperlinkcolor" val="tx"/>
                    </a:ext>
                  </a:extLst>
                </a:hlinkClick>
              </a:rPr>
              <a:t>ryan.hersh@gcsu.edu</a:t>
            </a:r>
            <a:br>
              <a:rPr lang="en-US" sz="2400" dirty="0"/>
            </a:br>
            <a:br>
              <a:rPr lang="en-US" sz="2400" dirty="0"/>
            </a:br>
            <a:endParaRPr lang="en-US" sz="2400" dirty="0"/>
          </a:p>
        </p:txBody>
      </p:sp>
      <p:sp>
        <p:nvSpPr>
          <p:cNvPr id="3" name="Date Placeholder 2">
            <a:extLst>
              <a:ext uri="{FF2B5EF4-FFF2-40B4-BE49-F238E27FC236}">
                <a16:creationId xmlns:a16="http://schemas.microsoft.com/office/drawing/2014/main" id="{36E89926-565A-A9ED-A339-737034C470BF}"/>
              </a:ext>
            </a:extLst>
          </p:cNvPr>
          <p:cNvSpPr>
            <a:spLocks noGrp="1"/>
          </p:cNvSpPr>
          <p:nvPr>
            <p:ph type="dt" sz="half" idx="10"/>
          </p:nvPr>
        </p:nvSpPr>
        <p:spPr/>
        <p:txBody>
          <a:bodyPr/>
          <a:lstStyle/>
          <a:p>
            <a:fld id="{CD7283B4-C504-6746-ADAC-C808A2F90BD6}" type="datetime4">
              <a:rPr lang="en-US" smtClean="0"/>
              <a:t>October 9, 2025</a:t>
            </a:fld>
            <a:endParaRPr lang="en-US" dirty="0"/>
          </a:p>
        </p:txBody>
      </p:sp>
      <p:sp>
        <p:nvSpPr>
          <p:cNvPr id="4" name="Footer Placeholder 3">
            <a:extLst>
              <a:ext uri="{FF2B5EF4-FFF2-40B4-BE49-F238E27FC236}">
                <a16:creationId xmlns:a16="http://schemas.microsoft.com/office/drawing/2014/main" id="{10CE59EA-EA48-06C1-9E83-B6A8C839729A}"/>
              </a:ext>
            </a:extLst>
          </p:cNvPr>
          <p:cNvSpPr>
            <a:spLocks noGrp="1"/>
          </p:cNvSpPr>
          <p:nvPr>
            <p:ph type="ftr" sz="quarter" idx="11"/>
          </p:nvPr>
        </p:nvSpPr>
        <p:spPr/>
        <p:txBody>
          <a:bodyPr/>
          <a:lstStyle/>
          <a:p>
            <a:r>
              <a:rPr lang="en-US"/>
              <a:t>©2024 All Rights Reserved.</a:t>
            </a:r>
            <a:endParaRPr lang="en-US" dirty="0"/>
          </a:p>
        </p:txBody>
      </p:sp>
      <p:sp>
        <p:nvSpPr>
          <p:cNvPr id="5" name="Slide Number Placeholder 4">
            <a:extLst>
              <a:ext uri="{FF2B5EF4-FFF2-40B4-BE49-F238E27FC236}">
                <a16:creationId xmlns:a16="http://schemas.microsoft.com/office/drawing/2014/main" id="{9A787A5B-32E9-8C00-7712-45576F392AA1}"/>
              </a:ext>
            </a:extLst>
          </p:cNvPr>
          <p:cNvSpPr>
            <a:spLocks noGrp="1"/>
          </p:cNvSpPr>
          <p:nvPr>
            <p:ph type="sldNum" sz="quarter" idx="12"/>
          </p:nvPr>
        </p:nvSpPr>
        <p:spPr/>
        <p:txBody>
          <a:bodyPr/>
          <a:lstStyle/>
          <a:p>
            <a:fld id="{61DA317D-BEFD-6B41-9467-A007F5D3B02B}" type="slidenum">
              <a:rPr lang="en-US" smtClean="0"/>
              <a:pPr/>
              <a:t>1</a:t>
            </a:fld>
            <a:endParaRPr lang="en-US" dirty="0"/>
          </a:p>
        </p:txBody>
      </p:sp>
    </p:spTree>
    <p:extLst>
      <p:ext uri="{BB962C8B-B14F-4D97-AF65-F5344CB8AC3E}">
        <p14:creationId xmlns:p14="http://schemas.microsoft.com/office/powerpoint/2010/main" val="817241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4E37A-A0EF-A7C4-E73F-E0A0126F81F2}"/>
              </a:ext>
            </a:extLst>
          </p:cNvPr>
          <p:cNvSpPr>
            <a:spLocks noGrp="1"/>
          </p:cNvSpPr>
          <p:nvPr>
            <p:ph type="title"/>
          </p:nvPr>
        </p:nvSpPr>
        <p:spPr/>
        <p:txBody>
          <a:bodyPr>
            <a:noAutofit/>
          </a:bodyPr>
          <a:lstStyle/>
          <a:p>
            <a:r>
              <a:rPr lang="en-US" sz="4400" dirty="0"/>
              <a:t>DATA</a:t>
            </a:r>
          </a:p>
        </p:txBody>
      </p:sp>
      <p:sp>
        <p:nvSpPr>
          <p:cNvPr id="8" name="Content Placeholder 7">
            <a:extLst>
              <a:ext uri="{FF2B5EF4-FFF2-40B4-BE49-F238E27FC236}">
                <a16:creationId xmlns:a16="http://schemas.microsoft.com/office/drawing/2014/main" id="{9EA0C620-5C5D-9EBE-2E60-7729C0FF8EC5}"/>
              </a:ext>
            </a:extLst>
          </p:cNvPr>
          <p:cNvSpPr>
            <a:spLocks noGrp="1"/>
          </p:cNvSpPr>
          <p:nvPr>
            <p:ph idx="1"/>
          </p:nvPr>
        </p:nvSpPr>
        <p:spPr/>
        <p:txBody>
          <a:bodyPr vert="horz" lIns="91440" tIns="45720" rIns="91440" bIns="45720" rtlCol="0" anchor="t">
            <a:noAutofit/>
          </a:bodyPr>
          <a:lstStyle/>
          <a:p>
            <a:pPr marL="0" indent="0">
              <a:buNone/>
            </a:pPr>
            <a:r>
              <a:rPr lang="en-US" dirty="0">
                <a:ea typeface="Calibri"/>
              </a:rPr>
              <a:t>Purpose: Show measurable impact of literacy efforts.</a:t>
            </a:r>
          </a:p>
          <a:p>
            <a:r>
              <a:rPr lang="en-US" dirty="0">
                <a:latin typeface="Calibri"/>
                <a:ea typeface="Calibri"/>
                <a:cs typeface="Calibri"/>
              </a:rPr>
              <a:t>What to Include: </a:t>
            </a:r>
            <a:endParaRPr lang="en-US" dirty="0">
              <a:latin typeface="Calibri"/>
              <a:cs typeface="Calibri"/>
            </a:endParaRPr>
          </a:p>
          <a:p>
            <a:pPr lvl="1"/>
            <a:r>
              <a:rPr lang="en-US" dirty="0">
                <a:latin typeface="Calibri"/>
                <a:ea typeface="Calibri"/>
                <a:cs typeface="Calibri"/>
              </a:rPr>
              <a:t>Baseline vs. current data (last 2–5 years).</a:t>
            </a:r>
          </a:p>
          <a:p>
            <a:pPr lvl="1"/>
            <a:r>
              <a:rPr lang="en-US" dirty="0">
                <a:latin typeface="Calibri"/>
                <a:ea typeface="Calibri"/>
                <a:cs typeface="Calibri"/>
              </a:rPr>
              <a:t>Key metrics: </a:t>
            </a:r>
          </a:p>
          <a:p>
            <a:pPr lvl="2">
              <a:buFont typeface="Wingdings" panose="020B0604020202020204" pitchFamily="34" charset="0"/>
              <a:buChar char="§"/>
            </a:pPr>
            <a:r>
              <a:rPr lang="en-US" dirty="0">
                <a:latin typeface="Calibri"/>
                <a:ea typeface="Calibri"/>
                <a:cs typeface="Calibri"/>
              </a:rPr>
              <a:t>Literacy/ELA scores (Milestones, Amira ISIP).</a:t>
            </a:r>
          </a:p>
          <a:p>
            <a:pPr lvl="2">
              <a:buFont typeface="Wingdings" panose="020B0604020202020204" pitchFamily="34" charset="0"/>
              <a:buChar char="§"/>
            </a:pPr>
            <a:r>
              <a:rPr lang="en-US" dirty="0">
                <a:latin typeface="Calibri"/>
                <a:ea typeface="Calibri"/>
                <a:cs typeface="Calibri"/>
              </a:rPr>
              <a:t>Preschool enrollment rates.</a:t>
            </a:r>
          </a:p>
          <a:p>
            <a:pPr lvl="2">
              <a:buFont typeface="Wingdings" panose="020B0604020202020204" pitchFamily="34" charset="0"/>
              <a:buChar char="§"/>
            </a:pPr>
            <a:r>
              <a:rPr lang="en-US" dirty="0">
                <a:latin typeface="Calibri"/>
                <a:ea typeface="Calibri"/>
                <a:cs typeface="Calibri"/>
              </a:rPr>
              <a:t>Event attendance growth.</a:t>
            </a:r>
          </a:p>
          <a:p>
            <a:pPr lvl="2">
              <a:buFont typeface="Wingdings" panose="020B0604020202020204" pitchFamily="34" charset="0"/>
              <a:buChar char="§"/>
            </a:pPr>
            <a:r>
              <a:rPr lang="en-US" dirty="0">
                <a:latin typeface="Calibri"/>
                <a:ea typeface="Calibri"/>
                <a:cs typeface="Calibri"/>
              </a:rPr>
              <a:t>Survey results (participant satisfaction, Net Promoter Score).</a:t>
            </a:r>
          </a:p>
          <a:p>
            <a:r>
              <a:rPr lang="en-US" dirty="0">
                <a:latin typeface="Calibri"/>
                <a:ea typeface="Calibri"/>
                <a:cs typeface="Calibri"/>
              </a:rPr>
              <a:t>Use percentages or comparisons for clarity.</a:t>
            </a:r>
            <a:endParaRPr lang="en-US" dirty="0">
              <a:latin typeface="Calibri"/>
              <a:cs typeface="Calibri"/>
            </a:endParaRPr>
          </a:p>
          <a:p>
            <a:pPr marL="0" indent="0">
              <a:buNone/>
            </a:pPr>
            <a:r>
              <a:rPr lang="en-US" dirty="0">
                <a:ea typeface="Calibri"/>
              </a:rPr>
              <a:t>Tips: </a:t>
            </a:r>
            <a:endParaRPr lang="en-US" dirty="0">
              <a:ea typeface="Calibri" panose="020F0502020204030204" pitchFamily="34" charset="0"/>
            </a:endParaRPr>
          </a:p>
          <a:p>
            <a:pPr lvl="1"/>
            <a:r>
              <a:rPr lang="en-US" dirty="0">
                <a:latin typeface="Calibri"/>
                <a:ea typeface="Calibri"/>
                <a:cs typeface="Calibri"/>
              </a:rPr>
              <a:t>Link data directly to activities and goals.</a:t>
            </a:r>
          </a:p>
          <a:p>
            <a:pPr lvl="1"/>
            <a:r>
              <a:rPr lang="en-US" dirty="0">
                <a:latin typeface="Calibri"/>
                <a:ea typeface="Calibri"/>
                <a:cs typeface="Calibri"/>
              </a:rPr>
              <a:t>Avoid overwhelming reviewers—choose 3–5 impactful data points.</a:t>
            </a:r>
          </a:p>
          <a:p>
            <a:pPr lvl="1"/>
            <a:endParaRPr lang="en-US" dirty="0">
              <a:latin typeface="Calibri"/>
              <a:ea typeface="Calibri"/>
              <a:cs typeface="Calibri"/>
            </a:endParaRPr>
          </a:p>
        </p:txBody>
      </p:sp>
      <p:sp>
        <p:nvSpPr>
          <p:cNvPr id="4" name="Date Placeholder 3">
            <a:extLst>
              <a:ext uri="{FF2B5EF4-FFF2-40B4-BE49-F238E27FC236}">
                <a16:creationId xmlns:a16="http://schemas.microsoft.com/office/drawing/2014/main" id="{B5B74539-F67C-6689-2414-4D7D0075F02D}"/>
              </a:ext>
            </a:extLst>
          </p:cNvPr>
          <p:cNvSpPr>
            <a:spLocks noGrp="1"/>
          </p:cNvSpPr>
          <p:nvPr>
            <p:ph type="dt" sz="half" idx="10"/>
          </p:nvPr>
        </p:nvSpPr>
        <p:spPr/>
        <p:txBody>
          <a:bodyPr/>
          <a:lstStyle/>
          <a:p>
            <a:fld id="{C11F7F29-C2E9-0943-93BE-AC7063B1DDC6}" type="datetime4">
              <a:rPr lang="en-US" smtClean="0"/>
              <a:t>October 9, 2025</a:t>
            </a:fld>
            <a:endParaRPr lang="en-US" dirty="0"/>
          </a:p>
        </p:txBody>
      </p:sp>
      <p:sp>
        <p:nvSpPr>
          <p:cNvPr id="5" name="Footer Placeholder 4">
            <a:extLst>
              <a:ext uri="{FF2B5EF4-FFF2-40B4-BE49-F238E27FC236}">
                <a16:creationId xmlns:a16="http://schemas.microsoft.com/office/drawing/2014/main" id="{748BCE97-F489-A954-975F-C9ECB522E936}"/>
              </a:ext>
            </a:extLst>
          </p:cNvPr>
          <p:cNvSpPr>
            <a:spLocks noGrp="1"/>
          </p:cNvSpPr>
          <p:nvPr>
            <p:ph type="ftr" sz="quarter" idx="11"/>
          </p:nvPr>
        </p:nvSpPr>
        <p:spPr/>
        <p:txBody>
          <a:bodyPr/>
          <a:lstStyle/>
          <a:p>
            <a:r>
              <a:rPr lang="en-US"/>
              <a:t>©2024 All Rights Reserved.</a:t>
            </a:r>
            <a:endParaRPr lang="en-US" dirty="0"/>
          </a:p>
        </p:txBody>
      </p:sp>
      <p:sp>
        <p:nvSpPr>
          <p:cNvPr id="6" name="Slide Number Placeholder 5">
            <a:extLst>
              <a:ext uri="{FF2B5EF4-FFF2-40B4-BE49-F238E27FC236}">
                <a16:creationId xmlns:a16="http://schemas.microsoft.com/office/drawing/2014/main" id="{F6727F29-11A6-949E-316A-0E2FCB4A286B}"/>
              </a:ext>
            </a:extLst>
          </p:cNvPr>
          <p:cNvSpPr>
            <a:spLocks noGrp="1"/>
          </p:cNvSpPr>
          <p:nvPr>
            <p:ph type="sldNum" sz="quarter" idx="12"/>
          </p:nvPr>
        </p:nvSpPr>
        <p:spPr/>
        <p:txBody>
          <a:bodyPr/>
          <a:lstStyle/>
          <a:p>
            <a:fld id="{61DA317D-BEFD-6B41-9467-A007F5D3B02B}" type="slidenum">
              <a:rPr lang="en-US" smtClean="0"/>
              <a:t>10</a:t>
            </a:fld>
            <a:endParaRPr lang="en-US" dirty="0"/>
          </a:p>
        </p:txBody>
      </p:sp>
    </p:spTree>
    <p:extLst>
      <p:ext uri="{BB962C8B-B14F-4D97-AF65-F5344CB8AC3E}">
        <p14:creationId xmlns:p14="http://schemas.microsoft.com/office/powerpoint/2010/main" val="677098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FE387C-80AB-406F-AC89-70C0AC666C12}"/>
              </a:ext>
            </a:extLst>
          </p:cNvPr>
          <p:cNvSpPr>
            <a:spLocks noGrp="1"/>
          </p:cNvSpPr>
          <p:nvPr>
            <p:ph type="title"/>
          </p:nvPr>
        </p:nvSpPr>
        <p:spPr/>
        <p:txBody>
          <a:bodyPr>
            <a:noAutofit/>
          </a:bodyPr>
          <a:lstStyle/>
          <a:p>
            <a:r>
              <a:rPr lang="en-US" sz="4400" dirty="0"/>
              <a:t>PARTNERS</a:t>
            </a:r>
          </a:p>
        </p:txBody>
      </p:sp>
      <p:sp>
        <p:nvSpPr>
          <p:cNvPr id="8" name="Content Placeholder 7">
            <a:extLst>
              <a:ext uri="{FF2B5EF4-FFF2-40B4-BE49-F238E27FC236}">
                <a16:creationId xmlns:a16="http://schemas.microsoft.com/office/drawing/2014/main" id="{8163E468-725D-1B1D-EEFC-4649BA6F171F}"/>
              </a:ext>
            </a:extLst>
          </p:cNvPr>
          <p:cNvSpPr>
            <a:spLocks noGrp="1"/>
          </p:cNvSpPr>
          <p:nvPr>
            <p:ph idx="1"/>
          </p:nvPr>
        </p:nvSpPr>
        <p:spPr>
          <a:xfrm>
            <a:off x="342743" y="1102972"/>
            <a:ext cx="6960705" cy="1404593"/>
          </a:xfrm>
        </p:spPr>
        <p:txBody>
          <a:bodyPr vert="horz" lIns="91440" tIns="45720" rIns="91440" bIns="45720" rtlCol="0" anchor="t">
            <a:noAutofit/>
          </a:bodyPr>
          <a:lstStyle/>
          <a:p>
            <a:r>
              <a:rPr lang="en-US" dirty="0">
                <a:ea typeface="Calibri"/>
              </a:rPr>
              <a:t>Definition: Active collaboration where partners contribute time, expertise, or resources—not just endorsements.</a:t>
            </a:r>
            <a:endParaRPr lang="en-US" dirty="0">
              <a:ea typeface="Calibri" panose="020F0502020204030204" pitchFamily="34" charset="0"/>
            </a:endParaRPr>
          </a:p>
          <a:p>
            <a:r>
              <a:rPr lang="en-US" dirty="0">
                <a:ea typeface="Calibri"/>
              </a:rPr>
              <a:t>Requirements: </a:t>
            </a:r>
            <a:endParaRPr lang="en-US" dirty="0"/>
          </a:p>
          <a:p>
            <a:pPr lvl="1">
              <a:buFont typeface="Courier New" panose="020B0604020202020204" pitchFamily="34" charset="0"/>
              <a:buChar char="o"/>
            </a:pPr>
            <a:r>
              <a:rPr lang="en-US" dirty="0">
                <a:latin typeface="Calibri"/>
                <a:ea typeface="Calibri"/>
                <a:cs typeface="Calibri"/>
              </a:rPr>
              <a:t>At least 2 years of documented involvement.</a:t>
            </a:r>
          </a:p>
          <a:p>
            <a:pPr lvl="1">
              <a:buFont typeface="Courier New" panose="020B0604020202020204" pitchFamily="34" charset="0"/>
              <a:buChar char="o"/>
            </a:pPr>
            <a:r>
              <a:rPr lang="en-US" dirty="0">
                <a:latin typeface="Calibri"/>
                <a:ea typeface="Calibri"/>
                <a:cs typeface="Calibri"/>
              </a:rPr>
              <a:t>Two or more organizations working together.</a:t>
            </a:r>
          </a:p>
          <a:p>
            <a:r>
              <a:rPr lang="en-US" dirty="0">
                <a:ea typeface="Calibri"/>
              </a:rPr>
              <a:t>What Reviewers Look For: </a:t>
            </a:r>
            <a:endParaRPr lang="en-US" dirty="0"/>
          </a:p>
          <a:p>
            <a:pPr lvl="1">
              <a:buFont typeface="Courier New" panose="020B0604020202020204" pitchFamily="34" charset="0"/>
              <a:buChar char="o"/>
            </a:pPr>
            <a:r>
              <a:rPr lang="en-US" dirty="0">
                <a:latin typeface="Calibri"/>
                <a:ea typeface="Calibri"/>
                <a:cs typeface="Calibri"/>
              </a:rPr>
              <a:t>Clear roles and responsibilities.</a:t>
            </a:r>
          </a:p>
          <a:p>
            <a:pPr lvl="1">
              <a:buFont typeface="Courier New" panose="020B0604020202020204" pitchFamily="34" charset="0"/>
              <a:buChar char="o"/>
            </a:pPr>
            <a:r>
              <a:rPr lang="en-US" dirty="0">
                <a:latin typeface="Calibri"/>
                <a:ea typeface="Calibri"/>
                <a:cs typeface="Calibri"/>
              </a:rPr>
              <a:t>Evidence of shared planning and accountability.</a:t>
            </a:r>
          </a:p>
          <a:p>
            <a:pPr lvl="1">
              <a:buFont typeface="Courier New" panose="020B0604020202020204" pitchFamily="34" charset="0"/>
              <a:buChar char="o"/>
            </a:pPr>
            <a:r>
              <a:rPr lang="en-US" dirty="0">
                <a:latin typeface="Calibri"/>
                <a:ea typeface="Calibri"/>
                <a:cs typeface="Calibri"/>
              </a:rPr>
              <a:t>Examples of joint activities (e.g., literacy events, family engagement programs).</a:t>
            </a:r>
          </a:p>
          <a:p>
            <a:r>
              <a:rPr lang="en-US" dirty="0">
                <a:ea typeface="Calibri"/>
              </a:rPr>
              <a:t>Tips: </a:t>
            </a:r>
            <a:endParaRPr lang="en-US" dirty="0"/>
          </a:p>
          <a:p>
            <a:pPr lvl="1">
              <a:buFont typeface="Courier New" panose="020B0604020202020204" pitchFamily="34" charset="0"/>
              <a:buChar char="o"/>
            </a:pPr>
            <a:r>
              <a:rPr lang="en-US" dirty="0">
                <a:latin typeface="Calibri"/>
                <a:ea typeface="Calibri"/>
                <a:cs typeface="Calibri"/>
              </a:rPr>
              <a:t>Show how partners collaborate with each other—not just with the lead applicant.</a:t>
            </a:r>
          </a:p>
          <a:p>
            <a:pPr lvl="1">
              <a:buFont typeface="Courier New" panose="020B0604020202020204" pitchFamily="34" charset="0"/>
              <a:buChar char="o"/>
            </a:pPr>
            <a:r>
              <a:rPr lang="en-US" dirty="0">
                <a:latin typeface="Calibri"/>
                <a:ea typeface="Calibri"/>
                <a:cs typeface="Calibri"/>
              </a:rPr>
              <a:t>Include schools, nonprofits, local government, healthcare, faith-based groups.</a:t>
            </a:r>
          </a:p>
          <a:p>
            <a:pPr lvl="1">
              <a:buFont typeface="Courier New" panose="020B0604020202020204" pitchFamily="34" charset="0"/>
              <a:buChar char="o"/>
            </a:pPr>
            <a:r>
              <a:rPr lang="en-US" dirty="0">
                <a:latin typeface="Calibri"/>
                <a:ea typeface="Calibri"/>
                <a:cs typeface="Calibri"/>
              </a:rPr>
              <a:t>Emphasize sustainability and long-term commitment.</a:t>
            </a:r>
          </a:p>
          <a:p>
            <a:endParaRPr lang="en-US">
              <a:ea typeface="Calibri"/>
            </a:endParaRPr>
          </a:p>
        </p:txBody>
      </p:sp>
      <p:sp>
        <p:nvSpPr>
          <p:cNvPr id="4" name="Date Placeholder 3">
            <a:extLst>
              <a:ext uri="{FF2B5EF4-FFF2-40B4-BE49-F238E27FC236}">
                <a16:creationId xmlns:a16="http://schemas.microsoft.com/office/drawing/2014/main" id="{99347A55-8006-7505-10A8-4FEC815351A2}"/>
              </a:ext>
            </a:extLst>
          </p:cNvPr>
          <p:cNvSpPr>
            <a:spLocks noGrp="1"/>
          </p:cNvSpPr>
          <p:nvPr>
            <p:ph type="dt" sz="half" idx="10"/>
          </p:nvPr>
        </p:nvSpPr>
        <p:spPr/>
        <p:txBody>
          <a:bodyPr/>
          <a:lstStyle/>
          <a:p>
            <a:fld id="{8F46C241-A081-114C-BDEE-C2EBEF9BDE8B}" type="datetime4">
              <a:rPr lang="en-US" smtClean="0"/>
              <a:t>October 9, 2025</a:t>
            </a:fld>
            <a:endParaRPr lang="en-US" dirty="0"/>
          </a:p>
        </p:txBody>
      </p:sp>
      <p:sp>
        <p:nvSpPr>
          <p:cNvPr id="5" name="Footer Placeholder 4">
            <a:extLst>
              <a:ext uri="{FF2B5EF4-FFF2-40B4-BE49-F238E27FC236}">
                <a16:creationId xmlns:a16="http://schemas.microsoft.com/office/drawing/2014/main" id="{C75C19AB-3B3E-FBE2-CDAF-4157FE22FF94}"/>
              </a:ext>
            </a:extLst>
          </p:cNvPr>
          <p:cNvSpPr>
            <a:spLocks noGrp="1"/>
          </p:cNvSpPr>
          <p:nvPr>
            <p:ph type="ftr" sz="quarter" idx="11"/>
          </p:nvPr>
        </p:nvSpPr>
        <p:spPr/>
        <p:txBody>
          <a:bodyPr/>
          <a:lstStyle/>
          <a:p>
            <a:r>
              <a:rPr lang="en-US"/>
              <a:t>©2024 All Rights Reserved.</a:t>
            </a:r>
            <a:endParaRPr lang="en-US" dirty="0"/>
          </a:p>
        </p:txBody>
      </p:sp>
      <p:sp>
        <p:nvSpPr>
          <p:cNvPr id="6" name="Slide Number Placeholder 5">
            <a:extLst>
              <a:ext uri="{FF2B5EF4-FFF2-40B4-BE49-F238E27FC236}">
                <a16:creationId xmlns:a16="http://schemas.microsoft.com/office/drawing/2014/main" id="{56DC7D3C-0AA6-AC7F-8D7A-348D12E17B1F}"/>
              </a:ext>
            </a:extLst>
          </p:cNvPr>
          <p:cNvSpPr>
            <a:spLocks noGrp="1"/>
          </p:cNvSpPr>
          <p:nvPr>
            <p:ph type="sldNum" sz="quarter" idx="12"/>
          </p:nvPr>
        </p:nvSpPr>
        <p:spPr/>
        <p:txBody>
          <a:bodyPr/>
          <a:lstStyle/>
          <a:p>
            <a:fld id="{61DA317D-BEFD-6B41-9467-A007F5D3B02B}" type="slidenum">
              <a:rPr lang="en-US" smtClean="0"/>
              <a:t>11</a:t>
            </a:fld>
            <a:endParaRPr lang="en-US" dirty="0"/>
          </a:p>
        </p:txBody>
      </p:sp>
    </p:spTree>
    <p:extLst>
      <p:ext uri="{BB962C8B-B14F-4D97-AF65-F5344CB8AC3E}">
        <p14:creationId xmlns:p14="http://schemas.microsoft.com/office/powerpoint/2010/main" val="23038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DD935A-1733-998B-5722-DBEC3E69E689}"/>
              </a:ext>
            </a:extLst>
          </p:cNvPr>
          <p:cNvSpPr>
            <a:spLocks noGrp="1"/>
          </p:cNvSpPr>
          <p:nvPr>
            <p:ph type="body" idx="1"/>
          </p:nvPr>
        </p:nvSpPr>
        <p:spPr>
          <a:xfrm>
            <a:off x="746470" y="2224502"/>
            <a:ext cx="10036452" cy="3633373"/>
          </a:xfrm>
        </p:spPr>
        <p:txBody>
          <a:bodyPr>
            <a:noAutofit/>
          </a:bodyPr>
          <a:lstStyle/>
          <a:p>
            <a:pPr marL="285750" indent="-285750">
              <a:buFont typeface="Arial" panose="020B0604020202020204" pitchFamily="34" charset="0"/>
              <a:buChar char="•"/>
            </a:pPr>
            <a:r>
              <a:rPr lang="en-US" sz="3600" b="1" dirty="0"/>
              <a:t>APPLICATION IS OPEN NOW!</a:t>
            </a:r>
          </a:p>
          <a:p>
            <a:pPr marL="285750" indent="-285750">
              <a:buFont typeface="Arial" panose="020B0604020202020204" pitchFamily="34" charset="0"/>
              <a:buChar char="•"/>
            </a:pPr>
            <a:r>
              <a:rPr lang="en-US" sz="3600" dirty="0"/>
              <a:t>Application Deadline: December 5, 2025</a:t>
            </a:r>
          </a:p>
          <a:p>
            <a:pPr marL="285750" indent="-285750">
              <a:buFont typeface="Arial" panose="020B0604020202020204" pitchFamily="34" charset="0"/>
              <a:buChar char="•"/>
            </a:pPr>
            <a:r>
              <a:rPr lang="en-US" sz="3600" dirty="0"/>
              <a:t>Notification: January 2026</a:t>
            </a:r>
          </a:p>
          <a:p>
            <a:pPr marL="285750" indent="-285750">
              <a:buFont typeface="Arial" panose="020B0604020202020204" pitchFamily="34" charset="0"/>
              <a:buChar char="•"/>
            </a:pPr>
            <a:r>
              <a:rPr lang="en-US" sz="3600" dirty="0"/>
              <a:t>Recognition</a:t>
            </a:r>
            <a:r>
              <a:rPr lang="en-US" sz="3600"/>
              <a:t>: February/March </a:t>
            </a:r>
            <a:r>
              <a:rPr lang="en-US" sz="3600" dirty="0"/>
              <a:t>2026</a:t>
            </a:r>
          </a:p>
          <a:p>
            <a:pPr marL="285750" indent="-285750">
              <a:buFont typeface="Arial" panose="020B0604020202020204" pitchFamily="34" charset="0"/>
              <a:buChar char="•"/>
            </a:pPr>
            <a:r>
              <a:rPr lang="en-US" sz="3600" dirty="0"/>
              <a:t>Community Visits: Spring 2026</a:t>
            </a:r>
          </a:p>
          <a:p>
            <a:endParaRPr lang="en-US" sz="1600" dirty="0"/>
          </a:p>
        </p:txBody>
      </p:sp>
      <p:sp>
        <p:nvSpPr>
          <p:cNvPr id="4" name="Date Placeholder 3">
            <a:extLst>
              <a:ext uri="{FF2B5EF4-FFF2-40B4-BE49-F238E27FC236}">
                <a16:creationId xmlns:a16="http://schemas.microsoft.com/office/drawing/2014/main" id="{4FD0DD1E-79E3-DBF9-FF12-4B4E4ABC4FA2}"/>
              </a:ext>
            </a:extLst>
          </p:cNvPr>
          <p:cNvSpPr>
            <a:spLocks noGrp="1"/>
          </p:cNvSpPr>
          <p:nvPr>
            <p:ph type="dt" sz="half" idx="10"/>
          </p:nvPr>
        </p:nvSpPr>
        <p:spPr/>
        <p:txBody>
          <a:bodyPr/>
          <a:lstStyle/>
          <a:p>
            <a:fld id="{C11F7F29-C2E9-0943-93BE-AC7063B1DDC6}" type="datetime4">
              <a:rPr lang="en-US" smtClean="0"/>
              <a:t>October 9, 2025</a:t>
            </a:fld>
            <a:endParaRPr lang="en-US" dirty="0"/>
          </a:p>
        </p:txBody>
      </p:sp>
      <p:sp>
        <p:nvSpPr>
          <p:cNvPr id="5" name="Footer Placeholder 4">
            <a:extLst>
              <a:ext uri="{FF2B5EF4-FFF2-40B4-BE49-F238E27FC236}">
                <a16:creationId xmlns:a16="http://schemas.microsoft.com/office/drawing/2014/main" id="{BB9C0A20-B5D1-0B73-5168-484F7DBD178F}"/>
              </a:ext>
            </a:extLst>
          </p:cNvPr>
          <p:cNvSpPr>
            <a:spLocks noGrp="1"/>
          </p:cNvSpPr>
          <p:nvPr>
            <p:ph type="ftr" sz="quarter" idx="11"/>
          </p:nvPr>
        </p:nvSpPr>
        <p:spPr/>
        <p:txBody>
          <a:bodyPr/>
          <a:lstStyle/>
          <a:p>
            <a:r>
              <a:rPr lang="en-US"/>
              <a:t>©2024 All Rights Reserved.</a:t>
            </a:r>
            <a:endParaRPr lang="en-US" dirty="0"/>
          </a:p>
        </p:txBody>
      </p:sp>
      <p:sp>
        <p:nvSpPr>
          <p:cNvPr id="2" name="TextBox 1">
            <a:extLst>
              <a:ext uri="{FF2B5EF4-FFF2-40B4-BE49-F238E27FC236}">
                <a16:creationId xmlns:a16="http://schemas.microsoft.com/office/drawing/2014/main" id="{B038DCB2-9971-7AA7-0799-1B6AE4CBE091}"/>
              </a:ext>
            </a:extLst>
          </p:cNvPr>
          <p:cNvSpPr txBox="1"/>
          <p:nvPr/>
        </p:nvSpPr>
        <p:spPr>
          <a:xfrm>
            <a:off x="5362575" y="748129"/>
            <a:ext cx="5038725" cy="923330"/>
          </a:xfrm>
          <a:prstGeom prst="rect">
            <a:avLst/>
          </a:prstGeom>
          <a:noFill/>
        </p:spPr>
        <p:txBody>
          <a:bodyPr wrap="square" rtlCol="0">
            <a:spAutoFit/>
          </a:bodyPr>
          <a:lstStyle/>
          <a:p>
            <a:r>
              <a:rPr lang="en-US" sz="5400" b="1" dirty="0">
                <a:solidFill>
                  <a:schemeClr val="bg1"/>
                </a:solidFill>
              </a:rPr>
              <a:t>Important Dates </a:t>
            </a:r>
          </a:p>
        </p:txBody>
      </p:sp>
    </p:spTree>
    <p:extLst>
      <p:ext uri="{BB962C8B-B14F-4D97-AF65-F5344CB8AC3E}">
        <p14:creationId xmlns:p14="http://schemas.microsoft.com/office/powerpoint/2010/main" val="3233139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98B48-EFCA-D741-ABA7-B1B0A3EB4C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D51E8B-CD94-76BD-918F-085ED66F0E63}"/>
              </a:ext>
            </a:extLst>
          </p:cNvPr>
          <p:cNvSpPr>
            <a:spLocks noGrp="1"/>
          </p:cNvSpPr>
          <p:nvPr>
            <p:ph type="title"/>
          </p:nvPr>
        </p:nvSpPr>
        <p:spPr>
          <a:xfrm>
            <a:off x="783948" y="1152209"/>
            <a:ext cx="10450106" cy="4553581"/>
          </a:xfrm>
        </p:spPr>
        <p:txBody>
          <a:bodyPr>
            <a:noAutofit/>
          </a:bodyPr>
          <a:lstStyle/>
          <a:p>
            <a:r>
              <a:rPr lang="en-US" sz="2800" dirty="0"/>
              <a:t>Bryttney Bailey</a:t>
            </a:r>
            <a:br>
              <a:rPr lang="en-US" sz="2800" dirty="0"/>
            </a:br>
            <a:r>
              <a:rPr lang="en-US" sz="2800" dirty="0"/>
              <a:t>Georgia Council on Literacy </a:t>
            </a:r>
            <a:br>
              <a:rPr lang="en-US" sz="2800" dirty="0"/>
            </a:br>
            <a:r>
              <a:rPr lang="en-US" sz="2800" dirty="0"/>
              <a:t>Project Coordinator</a:t>
            </a:r>
            <a:br>
              <a:rPr lang="en-US" sz="2800" dirty="0"/>
            </a:br>
            <a:r>
              <a:rPr lang="en-US" sz="2800" dirty="0">
                <a:hlinkClick r:id="rId3">
                  <a:extLst>
                    <a:ext uri="{A12FA001-AC4F-418D-AE19-62706E023703}">
                      <ahyp:hlinkClr xmlns:ahyp="http://schemas.microsoft.com/office/drawing/2018/hyperlinkcolor" val="tx"/>
                    </a:ext>
                  </a:extLst>
                </a:hlinkClick>
              </a:rPr>
              <a:t>Bryttney.bailey@gosa.ga.gov</a:t>
            </a:r>
            <a:br>
              <a:rPr lang="en-US" sz="2800" dirty="0"/>
            </a:br>
            <a:br>
              <a:rPr lang="en-US" sz="2800" dirty="0"/>
            </a:br>
            <a:r>
              <a:rPr lang="en-US" sz="2800" dirty="0"/>
              <a:t>Ryan Hersh</a:t>
            </a:r>
            <a:br>
              <a:rPr lang="en-US" sz="2800" dirty="0"/>
            </a:br>
            <a:r>
              <a:rPr lang="en-US" sz="2800" dirty="0"/>
              <a:t>The Sandra Dunagan Deal Center</a:t>
            </a:r>
            <a:br>
              <a:rPr lang="en-US" sz="2800" dirty="0"/>
            </a:br>
            <a:r>
              <a:rPr lang="en-US" sz="2800" dirty="0"/>
              <a:t>Grants Administrator</a:t>
            </a:r>
            <a:br>
              <a:rPr lang="en-US" sz="2800" dirty="0"/>
            </a:br>
            <a:r>
              <a:rPr lang="en-US" sz="2800" dirty="0">
                <a:hlinkClick r:id="rId4">
                  <a:extLst>
                    <a:ext uri="{A12FA001-AC4F-418D-AE19-62706E023703}">
                      <ahyp:hlinkClr xmlns:ahyp="http://schemas.microsoft.com/office/drawing/2018/hyperlinkcolor" val="tx"/>
                    </a:ext>
                  </a:extLst>
                </a:hlinkClick>
              </a:rPr>
              <a:t>ryan.hersh@gcsu.edu</a:t>
            </a:r>
            <a:br>
              <a:rPr lang="en-US" sz="2800" dirty="0"/>
            </a:br>
            <a:endParaRPr lang="en-US" sz="2800" dirty="0"/>
          </a:p>
        </p:txBody>
      </p:sp>
      <p:sp>
        <p:nvSpPr>
          <p:cNvPr id="3" name="Date Placeholder 2">
            <a:extLst>
              <a:ext uri="{FF2B5EF4-FFF2-40B4-BE49-F238E27FC236}">
                <a16:creationId xmlns:a16="http://schemas.microsoft.com/office/drawing/2014/main" id="{E90A3872-D922-6841-B0B8-54305E618704}"/>
              </a:ext>
            </a:extLst>
          </p:cNvPr>
          <p:cNvSpPr>
            <a:spLocks noGrp="1"/>
          </p:cNvSpPr>
          <p:nvPr>
            <p:ph type="dt" sz="half" idx="10"/>
          </p:nvPr>
        </p:nvSpPr>
        <p:spPr/>
        <p:txBody>
          <a:bodyPr/>
          <a:lstStyle/>
          <a:p>
            <a:fld id="{CD7283B4-C504-6746-ADAC-C808A2F90BD6}" type="datetime4">
              <a:rPr lang="en-US" smtClean="0"/>
              <a:t>October 9, 2025</a:t>
            </a:fld>
            <a:endParaRPr lang="en-US" dirty="0"/>
          </a:p>
        </p:txBody>
      </p:sp>
      <p:sp>
        <p:nvSpPr>
          <p:cNvPr id="4" name="Footer Placeholder 3">
            <a:extLst>
              <a:ext uri="{FF2B5EF4-FFF2-40B4-BE49-F238E27FC236}">
                <a16:creationId xmlns:a16="http://schemas.microsoft.com/office/drawing/2014/main" id="{C66815AF-4D53-6B59-469E-21F50763320E}"/>
              </a:ext>
            </a:extLst>
          </p:cNvPr>
          <p:cNvSpPr>
            <a:spLocks noGrp="1"/>
          </p:cNvSpPr>
          <p:nvPr>
            <p:ph type="ftr" sz="quarter" idx="11"/>
          </p:nvPr>
        </p:nvSpPr>
        <p:spPr/>
        <p:txBody>
          <a:bodyPr/>
          <a:lstStyle/>
          <a:p>
            <a:r>
              <a:rPr lang="en-US"/>
              <a:t>©2024 All Rights Reserved.</a:t>
            </a:r>
            <a:endParaRPr lang="en-US" dirty="0"/>
          </a:p>
        </p:txBody>
      </p:sp>
      <p:sp>
        <p:nvSpPr>
          <p:cNvPr id="5" name="Slide Number Placeholder 4">
            <a:extLst>
              <a:ext uri="{FF2B5EF4-FFF2-40B4-BE49-F238E27FC236}">
                <a16:creationId xmlns:a16="http://schemas.microsoft.com/office/drawing/2014/main" id="{32A2DD7B-3E94-162E-96F6-03D7F4911A51}"/>
              </a:ext>
            </a:extLst>
          </p:cNvPr>
          <p:cNvSpPr>
            <a:spLocks noGrp="1"/>
          </p:cNvSpPr>
          <p:nvPr>
            <p:ph type="sldNum" sz="quarter" idx="12"/>
          </p:nvPr>
        </p:nvSpPr>
        <p:spPr/>
        <p:txBody>
          <a:bodyPr/>
          <a:lstStyle/>
          <a:p>
            <a:fld id="{61DA317D-BEFD-6B41-9467-A007F5D3B02B}" type="slidenum">
              <a:rPr lang="en-US" smtClean="0"/>
              <a:pPr/>
              <a:t>13</a:t>
            </a:fld>
            <a:endParaRPr lang="en-US" dirty="0"/>
          </a:p>
        </p:txBody>
      </p:sp>
      <p:sp>
        <p:nvSpPr>
          <p:cNvPr id="11" name="TextBox 10">
            <a:extLst>
              <a:ext uri="{FF2B5EF4-FFF2-40B4-BE49-F238E27FC236}">
                <a16:creationId xmlns:a16="http://schemas.microsoft.com/office/drawing/2014/main" id="{B079E79E-F82D-08D0-E7E6-A2131836000D}"/>
              </a:ext>
            </a:extLst>
          </p:cNvPr>
          <p:cNvSpPr txBox="1"/>
          <p:nvPr/>
        </p:nvSpPr>
        <p:spPr>
          <a:xfrm>
            <a:off x="6412012" y="4227668"/>
            <a:ext cx="4332187" cy="1015663"/>
          </a:xfrm>
          <a:prstGeom prst="rect">
            <a:avLst/>
          </a:prstGeom>
          <a:noFill/>
        </p:spPr>
        <p:txBody>
          <a:bodyPr wrap="square" rtlCol="0">
            <a:spAutoFit/>
          </a:bodyPr>
          <a:lstStyle/>
          <a:p>
            <a:r>
              <a:rPr lang="en-US" sz="6000" dirty="0">
                <a:solidFill>
                  <a:schemeClr val="bg1"/>
                </a:solidFill>
              </a:rPr>
              <a:t>QUESTIONS?</a:t>
            </a:r>
          </a:p>
        </p:txBody>
      </p:sp>
    </p:spTree>
    <p:extLst>
      <p:ext uri="{BB962C8B-B14F-4D97-AF65-F5344CB8AC3E}">
        <p14:creationId xmlns:p14="http://schemas.microsoft.com/office/powerpoint/2010/main" val="1885130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16ECFD-110A-B879-AC0C-29515E1D5CB0}"/>
              </a:ext>
            </a:extLst>
          </p:cNvPr>
          <p:cNvSpPr>
            <a:spLocks noGrp="1"/>
          </p:cNvSpPr>
          <p:nvPr>
            <p:ph type="dt" sz="half" idx="10"/>
          </p:nvPr>
        </p:nvSpPr>
        <p:spPr/>
        <p:txBody>
          <a:bodyPr/>
          <a:lstStyle/>
          <a:p>
            <a:fld id="{CD7283B4-C504-6746-ADAC-C808A2F90BD6}" type="datetime4">
              <a:rPr lang="en-US" smtClean="0"/>
              <a:t>October 9, 2025</a:t>
            </a:fld>
            <a:endParaRPr lang="en-US" dirty="0"/>
          </a:p>
        </p:txBody>
      </p:sp>
      <p:sp>
        <p:nvSpPr>
          <p:cNvPr id="4" name="Footer Placeholder 3">
            <a:extLst>
              <a:ext uri="{FF2B5EF4-FFF2-40B4-BE49-F238E27FC236}">
                <a16:creationId xmlns:a16="http://schemas.microsoft.com/office/drawing/2014/main" id="{80A867D1-0428-76BB-D36E-285671DBDE61}"/>
              </a:ext>
            </a:extLst>
          </p:cNvPr>
          <p:cNvSpPr>
            <a:spLocks noGrp="1"/>
          </p:cNvSpPr>
          <p:nvPr>
            <p:ph type="ftr" sz="quarter" idx="11"/>
          </p:nvPr>
        </p:nvSpPr>
        <p:spPr/>
        <p:txBody>
          <a:bodyPr/>
          <a:lstStyle/>
          <a:p>
            <a:r>
              <a:rPr lang="en-US"/>
              <a:t>©2024 All Rights Reserved.</a:t>
            </a:r>
            <a:endParaRPr lang="en-US" dirty="0"/>
          </a:p>
        </p:txBody>
      </p:sp>
      <p:sp>
        <p:nvSpPr>
          <p:cNvPr id="5" name="Slide Number Placeholder 4">
            <a:extLst>
              <a:ext uri="{FF2B5EF4-FFF2-40B4-BE49-F238E27FC236}">
                <a16:creationId xmlns:a16="http://schemas.microsoft.com/office/drawing/2014/main" id="{EB1DB614-627E-B45F-91E6-53F0E74DFE43}"/>
              </a:ext>
            </a:extLst>
          </p:cNvPr>
          <p:cNvSpPr>
            <a:spLocks noGrp="1"/>
          </p:cNvSpPr>
          <p:nvPr>
            <p:ph type="sldNum" sz="quarter" idx="12"/>
          </p:nvPr>
        </p:nvSpPr>
        <p:spPr/>
        <p:txBody>
          <a:bodyPr/>
          <a:lstStyle/>
          <a:p>
            <a:fld id="{61DA317D-BEFD-6B41-9467-A007F5D3B02B}" type="slidenum">
              <a:rPr lang="en-US" smtClean="0"/>
              <a:pPr/>
              <a:t>2</a:t>
            </a:fld>
            <a:endParaRPr lang="en-US" dirty="0"/>
          </a:p>
        </p:txBody>
      </p:sp>
      <p:sp>
        <p:nvSpPr>
          <p:cNvPr id="8" name="TextBox 7">
            <a:extLst>
              <a:ext uri="{FF2B5EF4-FFF2-40B4-BE49-F238E27FC236}">
                <a16:creationId xmlns:a16="http://schemas.microsoft.com/office/drawing/2014/main" id="{1A95C0E4-DC5D-A4F0-3543-3E036FD3E66A}"/>
              </a:ext>
            </a:extLst>
          </p:cNvPr>
          <p:cNvSpPr txBox="1"/>
          <p:nvPr/>
        </p:nvSpPr>
        <p:spPr>
          <a:xfrm>
            <a:off x="339586" y="1136064"/>
            <a:ext cx="7128014" cy="4524315"/>
          </a:xfrm>
          <a:prstGeom prst="rect">
            <a:avLst/>
          </a:prstGeom>
          <a:noFill/>
        </p:spPr>
        <p:txBody>
          <a:bodyPr wrap="square" rtlCol="0">
            <a:spAutoFit/>
          </a:bodyPr>
          <a:lstStyle/>
          <a:p>
            <a:r>
              <a:rPr lang="en-US" sz="3200" dirty="0">
                <a:solidFill>
                  <a:srgbClr val="660066"/>
                </a:solidFill>
              </a:rPr>
              <a:t>Session Outline:</a:t>
            </a:r>
          </a:p>
          <a:p>
            <a:pPr marL="571500" indent="-571500">
              <a:buFont typeface="Arial" panose="020B0604020202020204" pitchFamily="34" charset="0"/>
              <a:buChar char="•"/>
            </a:pPr>
            <a:r>
              <a:rPr lang="en-US" sz="3200" dirty="0">
                <a:solidFill>
                  <a:srgbClr val="660066"/>
                </a:solidFill>
              </a:rPr>
              <a:t>Welcome and Introductions</a:t>
            </a:r>
          </a:p>
          <a:p>
            <a:pPr marL="571500" indent="-571500">
              <a:buFont typeface="Arial" panose="020B0604020202020204" pitchFamily="34" charset="0"/>
              <a:buChar char="•"/>
            </a:pPr>
            <a:r>
              <a:rPr lang="en-US" sz="3200" dirty="0">
                <a:solidFill>
                  <a:srgbClr val="660066"/>
                </a:solidFill>
              </a:rPr>
              <a:t>Overview of Georgia Reads and Community Award</a:t>
            </a:r>
          </a:p>
          <a:p>
            <a:pPr marL="571500" indent="-571500">
              <a:buFont typeface="Arial" panose="020B0604020202020204" pitchFamily="34" charset="0"/>
              <a:buChar char="•"/>
            </a:pPr>
            <a:r>
              <a:rPr lang="en-US" sz="3200" dirty="0">
                <a:solidFill>
                  <a:srgbClr val="660066"/>
                </a:solidFill>
              </a:rPr>
              <a:t>Application and Rubric Walkthrough</a:t>
            </a:r>
          </a:p>
          <a:p>
            <a:pPr marL="571500" indent="-571500">
              <a:buFont typeface="Arial" panose="020B0604020202020204" pitchFamily="34" charset="0"/>
              <a:buChar char="•"/>
            </a:pPr>
            <a:r>
              <a:rPr lang="en-US" sz="3200" dirty="0">
                <a:solidFill>
                  <a:srgbClr val="660066"/>
                </a:solidFill>
              </a:rPr>
              <a:t>Data</a:t>
            </a:r>
          </a:p>
          <a:p>
            <a:pPr marL="571500" indent="-571500">
              <a:buFont typeface="Arial" panose="020B0604020202020204" pitchFamily="34" charset="0"/>
              <a:buChar char="•"/>
            </a:pPr>
            <a:r>
              <a:rPr lang="en-US" sz="3200" dirty="0">
                <a:solidFill>
                  <a:srgbClr val="660066"/>
                </a:solidFill>
              </a:rPr>
              <a:t>Partnerships</a:t>
            </a:r>
          </a:p>
          <a:p>
            <a:pPr marL="571500" indent="-571500">
              <a:buFont typeface="Arial" panose="020B0604020202020204" pitchFamily="34" charset="0"/>
              <a:buChar char="•"/>
            </a:pPr>
            <a:r>
              <a:rPr lang="en-US" sz="3200" dirty="0">
                <a:solidFill>
                  <a:srgbClr val="660066"/>
                </a:solidFill>
              </a:rPr>
              <a:t>Q&amp;A</a:t>
            </a:r>
          </a:p>
          <a:p>
            <a:pPr marL="571500" indent="-571500">
              <a:buFont typeface="Arial" panose="020B0604020202020204" pitchFamily="34" charset="0"/>
              <a:buChar char="•"/>
            </a:pPr>
            <a:r>
              <a:rPr lang="en-US" sz="3200" dirty="0">
                <a:solidFill>
                  <a:srgbClr val="660066"/>
                </a:solidFill>
              </a:rPr>
              <a:t>Conclude</a:t>
            </a:r>
          </a:p>
        </p:txBody>
      </p:sp>
      <p:sp>
        <p:nvSpPr>
          <p:cNvPr id="2" name="TextBox 1">
            <a:extLst>
              <a:ext uri="{FF2B5EF4-FFF2-40B4-BE49-F238E27FC236}">
                <a16:creationId xmlns:a16="http://schemas.microsoft.com/office/drawing/2014/main" id="{437E4A48-ADF5-0D3F-31BB-89C813EA98DB}"/>
              </a:ext>
            </a:extLst>
          </p:cNvPr>
          <p:cNvSpPr txBox="1"/>
          <p:nvPr/>
        </p:nvSpPr>
        <p:spPr>
          <a:xfrm>
            <a:off x="8832989" y="2828835"/>
            <a:ext cx="2911336" cy="1323439"/>
          </a:xfrm>
          <a:prstGeom prst="rect">
            <a:avLst/>
          </a:prstGeom>
          <a:noFill/>
        </p:spPr>
        <p:txBody>
          <a:bodyPr wrap="square" rtlCol="0">
            <a:spAutoFit/>
          </a:bodyPr>
          <a:lstStyle/>
          <a:p>
            <a:r>
              <a:rPr lang="en-US" sz="2000" dirty="0"/>
              <a:t>** Please use chat for questions. As time permits, questions will be addressed at the end. </a:t>
            </a:r>
          </a:p>
        </p:txBody>
      </p:sp>
    </p:spTree>
    <p:extLst>
      <p:ext uri="{BB962C8B-B14F-4D97-AF65-F5344CB8AC3E}">
        <p14:creationId xmlns:p14="http://schemas.microsoft.com/office/powerpoint/2010/main" val="3542420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13F38-F7DE-021C-34B8-E5FBCE643FA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48944A0-2308-BE9B-2E79-18DBADF3BAF4}"/>
              </a:ext>
            </a:extLst>
          </p:cNvPr>
          <p:cNvSpPr>
            <a:spLocks noGrp="1"/>
          </p:cNvSpPr>
          <p:nvPr>
            <p:ph type="title"/>
          </p:nvPr>
        </p:nvSpPr>
        <p:spPr>
          <a:xfrm>
            <a:off x="339586" y="424432"/>
            <a:ext cx="10450106" cy="645396"/>
          </a:xfrm>
        </p:spPr>
        <p:txBody>
          <a:bodyPr>
            <a:noAutofit/>
          </a:bodyPr>
          <a:lstStyle/>
          <a:p>
            <a:r>
              <a:rPr lang="en-US" sz="4800" dirty="0"/>
              <a:t>How did we start?</a:t>
            </a:r>
          </a:p>
        </p:txBody>
      </p:sp>
      <p:sp>
        <p:nvSpPr>
          <p:cNvPr id="4" name="Date Placeholder 3">
            <a:extLst>
              <a:ext uri="{FF2B5EF4-FFF2-40B4-BE49-F238E27FC236}">
                <a16:creationId xmlns:a16="http://schemas.microsoft.com/office/drawing/2014/main" id="{ED521383-001D-9A6E-C619-B6DF7AF06E01}"/>
              </a:ext>
            </a:extLst>
          </p:cNvPr>
          <p:cNvSpPr>
            <a:spLocks noGrp="1"/>
          </p:cNvSpPr>
          <p:nvPr>
            <p:ph type="dt" sz="half" idx="10"/>
          </p:nvPr>
        </p:nvSpPr>
        <p:spPr/>
        <p:txBody>
          <a:bodyPr/>
          <a:lstStyle/>
          <a:p>
            <a:fld id="{6DF8D2DB-F7D6-2147-AB1E-749D42041082}" type="datetime4">
              <a:rPr lang="en-US" smtClean="0"/>
              <a:t>October 9, 2025</a:t>
            </a:fld>
            <a:endParaRPr lang="en-US" dirty="0"/>
          </a:p>
        </p:txBody>
      </p:sp>
      <p:sp>
        <p:nvSpPr>
          <p:cNvPr id="5" name="Footer Placeholder 4">
            <a:extLst>
              <a:ext uri="{FF2B5EF4-FFF2-40B4-BE49-F238E27FC236}">
                <a16:creationId xmlns:a16="http://schemas.microsoft.com/office/drawing/2014/main" id="{13E9760E-A7F8-E29C-B19E-5F2574C64C54}"/>
              </a:ext>
            </a:extLst>
          </p:cNvPr>
          <p:cNvSpPr>
            <a:spLocks noGrp="1"/>
          </p:cNvSpPr>
          <p:nvPr>
            <p:ph type="ftr" sz="quarter" idx="11"/>
          </p:nvPr>
        </p:nvSpPr>
        <p:spPr/>
        <p:txBody>
          <a:bodyPr/>
          <a:lstStyle/>
          <a:p>
            <a:r>
              <a:rPr lang="en-US"/>
              <a:t>©2025 All Rights Reserved.</a:t>
            </a:r>
            <a:endParaRPr lang="en-US" dirty="0"/>
          </a:p>
        </p:txBody>
      </p:sp>
      <p:sp>
        <p:nvSpPr>
          <p:cNvPr id="8" name="TextBox 7">
            <a:extLst>
              <a:ext uri="{FF2B5EF4-FFF2-40B4-BE49-F238E27FC236}">
                <a16:creationId xmlns:a16="http://schemas.microsoft.com/office/drawing/2014/main" id="{C3405773-7289-B276-2A4B-D901313180D7}"/>
              </a:ext>
            </a:extLst>
          </p:cNvPr>
          <p:cNvSpPr txBox="1"/>
          <p:nvPr/>
        </p:nvSpPr>
        <p:spPr>
          <a:xfrm>
            <a:off x="530276" y="1386967"/>
            <a:ext cx="11131448" cy="4401205"/>
          </a:xfrm>
          <a:prstGeom prst="rect">
            <a:avLst/>
          </a:prstGeom>
          <a:noFill/>
        </p:spPr>
        <p:txBody>
          <a:bodyPr wrap="square">
            <a:spAutoFit/>
          </a:bodyP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SB 211 &amp; HB 538 (2023) </a:t>
            </a:r>
          </a:p>
          <a:p>
            <a:pPr marL="457200" indent="-457200">
              <a:buFont typeface="Arial" panose="020B0604020202020204" pitchFamily="34" charset="0"/>
              <a:buChar char="•"/>
            </a:pPr>
            <a:endParaRPr lang="en-US" sz="2000" dirty="0">
              <a:solidFill>
                <a:srgbClr val="660066"/>
              </a:solidFill>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buFont typeface="Arial" panose="020B0604020202020204" pitchFamily="34" charset="0"/>
              <a:buChar char="•"/>
            </a:pPr>
            <a:r>
              <a:rPr lang="en-US" sz="2800" dirty="0">
                <a:solidFill>
                  <a:schemeClr val="bg1"/>
                </a:solidFill>
              </a:rPr>
              <a:t>The Governor, Lieutenant Governor, and Speaker of the House appointed thirty members to the Georgia Council on Literacy, which launched on July 1, 2023. </a:t>
            </a:r>
          </a:p>
          <a:p>
            <a:pPr marL="457200" indent="-457200">
              <a:buFont typeface="Arial" panose="020B0604020202020204" pitchFamily="34" charset="0"/>
              <a:buChar char="•"/>
            </a:pPr>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The Council is charged with monitoring and reporting on the implementation of the science of reading requirements, including teacher training, reading screeners, and interventions for students with reading difficulties.</a:t>
            </a:r>
          </a:p>
        </p:txBody>
      </p:sp>
    </p:spTree>
    <p:extLst>
      <p:ext uri="{BB962C8B-B14F-4D97-AF65-F5344CB8AC3E}">
        <p14:creationId xmlns:p14="http://schemas.microsoft.com/office/powerpoint/2010/main" val="96743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text, person, outdoor&#10;&#10;AI-generated content may be incorrect.">
            <a:extLst>
              <a:ext uri="{FF2B5EF4-FFF2-40B4-BE49-F238E27FC236}">
                <a16:creationId xmlns:a16="http://schemas.microsoft.com/office/drawing/2014/main" id="{A73D4690-C6CF-77D5-D4D4-EC5C12AAC1A1}"/>
              </a:ext>
            </a:extLst>
          </p:cNvPr>
          <p:cNvPicPr>
            <a:picLocks noChangeAspect="1"/>
          </p:cNvPicPr>
          <p:nvPr/>
        </p:nvPicPr>
        <p:blipFill>
          <a:blip r:embed="rId3"/>
          <a:srcRect t="15341" r="5" b="5"/>
          <a:stretch>
            <a:fillRect/>
          </a:stretch>
        </p:blipFill>
        <p:spPr>
          <a:xfrm>
            <a:off x="20" y="10"/>
            <a:ext cx="4003019" cy="3388883"/>
          </a:xfrm>
          <a:prstGeom prst="rect">
            <a:avLst/>
          </a:prstGeom>
        </p:spPr>
      </p:pic>
      <p:pic>
        <p:nvPicPr>
          <p:cNvPr id="14" name="Picture 13" descr="A group of people holding signs&#10;&#10;AI-generated content may be incorrect.">
            <a:extLst>
              <a:ext uri="{FF2B5EF4-FFF2-40B4-BE49-F238E27FC236}">
                <a16:creationId xmlns:a16="http://schemas.microsoft.com/office/drawing/2014/main" id="{6036FB8B-FCC7-3D71-9031-636043564311}"/>
              </a:ext>
            </a:extLst>
          </p:cNvPr>
          <p:cNvPicPr>
            <a:picLocks noChangeAspect="1"/>
          </p:cNvPicPr>
          <p:nvPr/>
        </p:nvPicPr>
        <p:blipFill>
          <a:blip r:embed="rId4"/>
          <a:srcRect l="6297" r="4723" b="4"/>
          <a:stretch>
            <a:fillRect/>
          </a:stretch>
        </p:blipFill>
        <p:spPr>
          <a:xfrm>
            <a:off x="4094479" y="10"/>
            <a:ext cx="4014047" cy="3383270"/>
          </a:xfrm>
          <a:prstGeom prst="rect">
            <a:avLst/>
          </a:prstGeom>
        </p:spPr>
      </p:pic>
      <p:pic>
        <p:nvPicPr>
          <p:cNvPr id="16" name="Picture 15" descr="A picture containing person, posing, group, standing&#10;&#10;AI-generated content may be incorrect.">
            <a:extLst>
              <a:ext uri="{FF2B5EF4-FFF2-40B4-BE49-F238E27FC236}">
                <a16:creationId xmlns:a16="http://schemas.microsoft.com/office/drawing/2014/main" id="{D5D51255-7276-11FC-C933-300EE43357F1}"/>
              </a:ext>
            </a:extLst>
          </p:cNvPr>
          <p:cNvPicPr>
            <a:picLocks noChangeAspect="1"/>
          </p:cNvPicPr>
          <p:nvPr/>
        </p:nvPicPr>
        <p:blipFill>
          <a:blip r:embed="rId5"/>
          <a:srcRect r="4" b="15274"/>
          <a:stretch>
            <a:fillRect/>
          </a:stretch>
        </p:blipFill>
        <p:spPr>
          <a:xfrm>
            <a:off x="8188960" y="10"/>
            <a:ext cx="4003039" cy="3383270"/>
          </a:xfrm>
          <a:prstGeom prst="rect">
            <a:avLst/>
          </a:prstGeom>
        </p:spPr>
      </p:pic>
      <p:pic>
        <p:nvPicPr>
          <p:cNvPr id="21" name="Content Placeholder 20" descr="A group of people posing for a photo&#10;&#10;AI-generated content may be incorrect.">
            <a:extLst>
              <a:ext uri="{FF2B5EF4-FFF2-40B4-BE49-F238E27FC236}">
                <a16:creationId xmlns:a16="http://schemas.microsoft.com/office/drawing/2014/main" id="{C6E4805B-2C53-D6C5-E497-899962B08642}"/>
              </a:ext>
            </a:extLst>
          </p:cNvPr>
          <p:cNvPicPr>
            <a:picLocks noChangeAspect="1"/>
          </p:cNvPicPr>
          <p:nvPr/>
        </p:nvPicPr>
        <p:blipFill>
          <a:blip r:embed="rId6"/>
          <a:srcRect l="-564" t="20317" r="563" b="13649"/>
          <a:stretch>
            <a:fillRect/>
          </a:stretch>
        </p:blipFill>
        <p:spPr>
          <a:xfrm>
            <a:off x="20" y="3469102"/>
            <a:ext cx="4003019" cy="3388893"/>
          </a:xfrm>
          <a:prstGeom prst="rect">
            <a:avLst/>
          </a:prstGeom>
        </p:spPr>
      </p:pic>
      <p:sp>
        <p:nvSpPr>
          <p:cNvPr id="4" name="Date Placeholder 3">
            <a:extLst>
              <a:ext uri="{FF2B5EF4-FFF2-40B4-BE49-F238E27FC236}">
                <a16:creationId xmlns:a16="http://schemas.microsoft.com/office/drawing/2014/main" id="{9397E05E-BC91-3C28-6973-6EC32C78144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F37F7443-3AF0-2F4F-B889-0D2EA076F54F}" type="datetime4">
              <a:rPr lang="en-US" sz="1200" smtClean="0">
                <a:solidFill>
                  <a:srgbClr val="FFFFFF"/>
                </a:solidFill>
                <a:latin typeface="+mn-lt"/>
                <a:cs typeface="+mn-cs"/>
              </a:rPr>
              <a:pPr>
                <a:spcAft>
                  <a:spcPts val="600"/>
                </a:spcAft>
              </a:pPr>
              <a:t>October 9, 2025</a:t>
            </a:fld>
            <a:endParaRPr lang="en-US" sz="1200">
              <a:solidFill>
                <a:srgbClr val="FFFFFF"/>
              </a:solidFill>
              <a:latin typeface="+mn-lt"/>
              <a:cs typeface="+mn-cs"/>
            </a:endParaRPr>
          </a:p>
        </p:txBody>
      </p:sp>
      <p:pic>
        <p:nvPicPr>
          <p:cNvPr id="10" name="Content Placeholder 9" descr="Logo, company name&#10;&#10;AI-generated content may be incorrect.">
            <a:extLst>
              <a:ext uri="{FF2B5EF4-FFF2-40B4-BE49-F238E27FC236}">
                <a16:creationId xmlns:a16="http://schemas.microsoft.com/office/drawing/2014/main" id="{DC93A2C8-D9E9-D201-8D46-82DD5BDF854D}"/>
              </a:ext>
            </a:extLst>
          </p:cNvPr>
          <p:cNvPicPr>
            <a:picLocks noChangeAspect="1"/>
          </p:cNvPicPr>
          <p:nvPr/>
        </p:nvPicPr>
        <p:blipFill>
          <a:blip r:embed="rId7"/>
          <a:srcRect l="24044" r="28500" b="2"/>
          <a:stretch>
            <a:fillRect/>
          </a:stretch>
        </p:blipFill>
        <p:spPr>
          <a:xfrm>
            <a:off x="4094479" y="3469102"/>
            <a:ext cx="4014047" cy="3383280"/>
          </a:xfrm>
          <a:prstGeom prst="rect">
            <a:avLst/>
          </a:prstGeom>
        </p:spPr>
      </p:pic>
      <p:sp>
        <p:nvSpPr>
          <p:cNvPr id="5" name="Footer Placeholder 4">
            <a:extLst>
              <a:ext uri="{FF2B5EF4-FFF2-40B4-BE49-F238E27FC236}">
                <a16:creationId xmlns:a16="http://schemas.microsoft.com/office/drawing/2014/main" id="{C6BD9435-447C-406A-B17C-F28D00EB749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a:solidFill>
                  <a:srgbClr val="FFFFFF"/>
                </a:solidFill>
                <a:latin typeface="+mn-lt"/>
                <a:ea typeface="+mn-ea"/>
                <a:cs typeface="+mn-cs"/>
              </a:rPr>
              <a:t>©2024All Rights Reserved.</a:t>
            </a:r>
          </a:p>
        </p:txBody>
      </p:sp>
      <p:pic>
        <p:nvPicPr>
          <p:cNvPr id="18" name="Picture 17" descr="Icon&#10;&#10;AI-generated content may be incorrect.">
            <a:extLst>
              <a:ext uri="{FF2B5EF4-FFF2-40B4-BE49-F238E27FC236}">
                <a16:creationId xmlns:a16="http://schemas.microsoft.com/office/drawing/2014/main" id="{155214B0-0B3B-93DD-333E-30D7DB60CA56}"/>
              </a:ext>
            </a:extLst>
          </p:cNvPr>
          <p:cNvPicPr>
            <a:picLocks noChangeAspect="1"/>
          </p:cNvPicPr>
          <p:nvPr/>
        </p:nvPicPr>
        <p:blipFill>
          <a:blip r:embed="rId8"/>
          <a:srcRect t="6381" r="-1" b="8727"/>
          <a:stretch>
            <a:fillRect/>
          </a:stretch>
        </p:blipFill>
        <p:spPr>
          <a:xfrm>
            <a:off x="8199966" y="3469102"/>
            <a:ext cx="3992034" cy="3388893"/>
          </a:xfrm>
          <a:prstGeom prst="rect">
            <a:avLst/>
          </a:prstGeom>
        </p:spPr>
      </p:pic>
    </p:spTree>
    <p:extLst>
      <p:ext uri="{BB962C8B-B14F-4D97-AF65-F5344CB8AC3E}">
        <p14:creationId xmlns:p14="http://schemas.microsoft.com/office/powerpoint/2010/main" val="274213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E579B5-4F1E-A115-42E3-11D67A49D17E}"/>
              </a:ext>
            </a:extLst>
          </p:cNvPr>
          <p:cNvSpPr>
            <a:spLocks noGrp="1"/>
          </p:cNvSpPr>
          <p:nvPr>
            <p:ph type="title"/>
          </p:nvPr>
        </p:nvSpPr>
        <p:spPr>
          <a:xfrm>
            <a:off x="186109" y="647300"/>
            <a:ext cx="11506199" cy="592583"/>
          </a:xfrm>
        </p:spPr>
        <p:txBody>
          <a:bodyPr>
            <a:noAutofit/>
          </a:bodyPr>
          <a:lstStyle/>
          <a:p>
            <a:r>
              <a:rPr lang="en-US" sz="3600" dirty="0"/>
              <a:t>What is the Georgia Reads Community Award?</a:t>
            </a:r>
            <a:br>
              <a:rPr lang="en-US" sz="3600" dirty="0"/>
            </a:br>
            <a:endParaRPr lang="en-US" sz="3600" dirty="0"/>
          </a:p>
        </p:txBody>
      </p:sp>
      <p:sp>
        <p:nvSpPr>
          <p:cNvPr id="4" name="Date Placeholder 3">
            <a:extLst>
              <a:ext uri="{FF2B5EF4-FFF2-40B4-BE49-F238E27FC236}">
                <a16:creationId xmlns:a16="http://schemas.microsoft.com/office/drawing/2014/main" id="{9433E860-B118-D71F-B5FC-C1CBC8D170CA}"/>
              </a:ext>
            </a:extLst>
          </p:cNvPr>
          <p:cNvSpPr>
            <a:spLocks noGrp="1"/>
          </p:cNvSpPr>
          <p:nvPr>
            <p:ph type="dt" sz="half" idx="10"/>
          </p:nvPr>
        </p:nvSpPr>
        <p:spPr/>
        <p:txBody>
          <a:bodyPr/>
          <a:lstStyle/>
          <a:p>
            <a:fld id="{C11F7F29-C2E9-0943-93BE-AC7063B1DDC6}" type="datetime4">
              <a:rPr lang="en-US" smtClean="0"/>
              <a:t>October 9, 2025</a:t>
            </a:fld>
            <a:endParaRPr lang="en-US" dirty="0"/>
          </a:p>
        </p:txBody>
      </p:sp>
      <p:sp>
        <p:nvSpPr>
          <p:cNvPr id="5" name="Footer Placeholder 4">
            <a:extLst>
              <a:ext uri="{FF2B5EF4-FFF2-40B4-BE49-F238E27FC236}">
                <a16:creationId xmlns:a16="http://schemas.microsoft.com/office/drawing/2014/main" id="{25D94CF9-603C-21A0-3183-FE551F575085}"/>
              </a:ext>
            </a:extLst>
          </p:cNvPr>
          <p:cNvSpPr>
            <a:spLocks noGrp="1"/>
          </p:cNvSpPr>
          <p:nvPr>
            <p:ph type="ftr" sz="quarter" idx="11"/>
          </p:nvPr>
        </p:nvSpPr>
        <p:spPr/>
        <p:txBody>
          <a:bodyPr/>
          <a:lstStyle/>
          <a:p>
            <a:r>
              <a:rPr lang="en-US"/>
              <a:t>©2024 All Rights Reserved.</a:t>
            </a:r>
            <a:endParaRPr lang="en-US" dirty="0"/>
          </a:p>
        </p:txBody>
      </p:sp>
      <p:sp>
        <p:nvSpPr>
          <p:cNvPr id="6" name="Slide Number Placeholder 5">
            <a:extLst>
              <a:ext uri="{FF2B5EF4-FFF2-40B4-BE49-F238E27FC236}">
                <a16:creationId xmlns:a16="http://schemas.microsoft.com/office/drawing/2014/main" id="{C1FA8D89-6A9A-2A9D-7405-E5F51E634ACD}"/>
              </a:ext>
            </a:extLst>
          </p:cNvPr>
          <p:cNvSpPr>
            <a:spLocks noGrp="1"/>
          </p:cNvSpPr>
          <p:nvPr>
            <p:ph type="sldNum" sz="quarter" idx="12"/>
          </p:nvPr>
        </p:nvSpPr>
        <p:spPr/>
        <p:txBody>
          <a:bodyPr/>
          <a:lstStyle/>
          <a:p>
            <a:endParaRPr lang="en-US" dirty="0"/>
          </a:p>
        </p:txBody>
      </p:sp>
      <p:sp>
        <p:nvSpPr>
          <p:cNvPr id="9" name="Rectangle 8">
            <a:extLst>
              <a:ext uri="{FF2B5EF4-FFF2-40B4-BE49-F238E27FC236}">
                <a16:creationId xmlns:a16="http://schemas.microsoft.com/office/drawing/2014/main" id="{7F700F80-E880-D57E-73FB-F4E222BB5ADC}"/>
              </a:ext>
            </a:extLst>
          </p:cNvPr>
          <p:cNvSpPr/>
          <p:nvPr/>
        </p:nvSpPr>
        <p:spPr>
          <a:xfrm>
            <a:off x="772191" y="1311012"/>
            <a:ext cx="10647618" cy="48265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mj-lt"/>
            </a:endParaRPr>
          </a:p>
        </p:txBody>
      </p:sp>
      <p:sp>
        <p:nvSpPr>
          <p:cNvPr id="10" name="TextBox 9">
            <a:extLst>
              <a:ext uri="{FF2B5EF4-FFF2-40B4-BE49-F238E27FC236}">
                <a16:creationId xmlns:a16="http://schemas.microsoft.com/office/drawing/2014/main" id="{763D4FFD-91BF-5DA2-BC72-3D53E4DEB56E}"/>
              </a:ext>
            </a:extLst>
          </p:cNvPr>
          <p:cNvSpPr txBox="1"/>
          <p:nvPr/>
        </p:nvSpPr>
        <p:spPr>
          <a:xfrm>
            <a:off x="969631" y="1646783"/>
            <a:ext cx="6162689" cy="3785652"/>
          </a:xfrm>
          <a:prstGeom prst="rect">
            <a:avLst/>
          </a:prstGeom>
          <a:noFill/>
        </p:spPr>
        <p:txBody>
          <a:bodyPr wrap="square" rtlCol="0">
            <a:spAutoFit/>
          </a:bodyPr>
          <a:lstStyle/>
          <a:p>
            <a:r>
              <a:rPr lang="en-US" sz="2400" dirty="0"/>
              <a:t>Ultimately, the award shines a spotlight on communities making a real difference in helping children and adults become strong, confident readers.</a:t>
            </a:r>
          </a:p>
          <a:p>
            <a:endParaRPr lang="en-US" sz="2400" dirty="0"/>
          </a:p>
          <a:p>
            <a:r>
              <a:rPr lang="en-US" sz="2400" dirty="0"/>
              <a:t>Recognizes communities with:</a:t>
            </a:r>
          </a:p>
          <a:p>
            <a:pPr marL="342900" indent="-342900">
              <a:buFont typeface="Arial" panose="020B0604020202020204" pitchFamily="34" charset="0"/>
              <a:buChar char="•"/>
            </a:pPr>
            <a:r>
              <a:rPr lang="en-US" sz="2400" dirty="0"/>
              <a:t>At least </a:t>
            </a:r>
            <a:r>
              <a:rPr lang="en-US" sz="2400" b="1" dirty="0"/>
              <a:t>two years </a:t>
            </a:r>
            <a:r>
              <a:rPr lang="en-US" sz="2400" dirty="0"/>
              <a:t>of meaningful involvement</a:t>
            </a:r>
          </a:p>
          <a:p>
            <a:pPr marL="342900" indent="-342900">
              <a:buFont typeface="Arial" panose="020B0604020202020204" pitchFamily="34" charset="0"/>
              <a:buChar char="•"/>
            </a:pPr>
            <a:r>
              <a:rPr lang="en-US" sz="2400" b="1" dirty="0"/>
              <a:t>Two or more </a:t>
            </a:r>
            <a:r>
              <a:rPr lang="en-US" sz="2400" dirty="0"/>
              <a:t>collaborating organizations</a:t>
            </a:r>
          </a:p>
          <a:p>
            <a:pPr marL="342900" indent="-342900">
              <a:buFont typeface="Arial" panose="020B0604020202020204" pitchFamily="34" charset="0"/>
              <a:buChar char="•"/>
            </a:pPr>
            <a:r>
              <a:rPr lang="en-US" sz="2400" dirty="0"/>
              <a:t>Commitment to literacy goals</a:t>
            </a:r>
          </a:p>
          <a:p>
            <a:pPr marL="342900" indent="-342900">
              <a:buFont typeface="Arial" panose="020B0604020202020204" pitchFamily="34" charset="0"/>
              <a:buChar char="•"/>
            </a:pPr>
            <a:r>
              <a:rPr lang="en-US" sz="2400" dirty="0"/>
              <a:t>Demonstrated past achievements</a:t>
            </a:r>
          </a:p>
        </p:txBody>
      </p:sp>
      <p:pic>
        <p:nvPicPr>
          <p:cNvPr id="14" name="Picture 13" descr="A picture containing text, person&#10;&#10;AI-generated content may be incorrect.">
            <a:extLst>
              <a:ext uri="{FF2B5EF4-FFF2-40B4-BE49-F238E27FC236}">
                <a16:creationId xmlns:a16="http://schemas.microsoft.com/office/drawing/2014/main" id="{6B8030B6-C42B-0F8E-51C0-7674FE83AAA7}"/>
              </a:ext>
            </a:extLst>
          </p:cNvPr>
          <p:cNvPicPr>
            <a:picLocks noChangeAspect="1"/>
          </p:cNvPicPr>
          <p:nvPr/>
        </p:nvPicPr>
        <p:blipFill>
          <a:blip r:embed="rId3"/>
          <a:stretch>
            <a:fillRect/>
          </a:stretch>
        </p:blipFill>
        <p:spPr>
          <a:xfrm rot="5400000">
            <a:off x="7057112" y="1774840"/>
            <a:ext cx="4826526" cy="3898869"/>
          </a:xfrm>
          <a:prstGeom prst="rect">
            <a:avLst/>
          </a:prstGeom>
        </p:spPr>
      </p:pic>
    </p:spTree>
    <p:extLst>
      <p:ext uri="{BB962C8B-B14F-4D97-AF65-F5344CB8AC3E}">
        <p14:creationId xmlns:p14="http://schemas.microsoft.com/office/powerpoint/2010/main" val="405344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268C3-03FC-9195-1FDE-30771303204C}"/>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F111C6F-C296-98F7-9B7B-AB58367D3068}"/>
              </a:ext>
            </a:extLst>
          </p:cNvPr>
          <p:cNvSpPr>
            <a:spLocks noGrp="1"/>
          </p:cNvSpPr>
          <p:nvPr>
            <p:ph type="dt" sz="half" idx="10"/>
          </p:nvPr>
        </p:nvSpPr>
        <p:spPr>
          <a:xfrm>
            <a:off x="4969511" y="6575454"/>
            <a:ext cx="970372" cy="161646"/>
          </a:xfrm>
        </p:spPr>
        <p:txBody>
          <a:bodyPr/>
          <a:lstStyle/>
          <a:p>
            <a:fld id="{F37F7443-3AF0-2F4F-B889-0D2EA076F54F}" type="datetime4">
              <a:rPr lang="en-US" smtClean="0"/>
              <a:t>October 9, 2025</a:t>
            </a:fld>
            <a:endParaRPr lang="en-US" dirty="0"/>
          </a:p>
        </p:txBody>
      </p:sp>
      <p:sp>
        <p:nvSpPr>
          <p:cNvPr id="5" name="Footer Placeholder 4">
            <a:extLst>
              <a:ext uri="{FF2B5EF4-FFF2-40B4-BE49-F238E27FC236}">
                <a16:creationId xmlns:a16="http://schemas.microsoft.com/office/drawing/2014/main" id="{A70EAF95-0F43-145F-2B08-9F4BC46099E2}"/>
              </a:ext>
            </a:extLst>
          </p:cNvPr>
          <p:cNvSpPr>
            <a:spLocks noGrp="1"/>
          </p:cNvSpPr>
          <p:nvPr>
            <p:ph type="ftr" sz="quarter" idx="11"/>
          </p:nvPr>
        </p:nvSpPr>
        <p:spPr>
          <a:xfrm>
            <a:off x="5803392" y="6575454"/>
            <a:ext cx="1301648" cy="151710"/>
          </a:xfrm>
        </p:spPr>
        <p:txBody>
          <a:bodyPr/>
          <a:lstStyle/>
          <a:p>
            <a:r>
              <a:rPr lang="en-US" dirty="0"/>
              <a:t>©2024 All Rights Reserved.</a:t>
            </a:r>
          </a:p>
        </p:txBody>
      </p:sp>
      <p:sp>
        <p:nvSpPr>
          <p:cNvPr id="13" name="Rectangle 12">
            <a:extLst>
              <a:ext uri="{FF2B5EF4-FFF2-40B4-BE49-F238E27FC236}">
                <a16:creationId xmlns:a16="http://schemas.microsoft.com/office/drawing/2014/main" id="{7DDCDD15-A2AA-CC2F-3774-96BBEAC10D5B}"/>
              </a:ext>
            </a:extLst>
          </p:cNvPr>
          <p:cNvSpPr/>
          <p:nvPr/>
        </p:nvSpPr>
        <p:spPr>
          <a:xfrm>
            <a:off x="567222" y="835741"/>
            <a:ext cx="11057556" cy="5371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FDD27E2-8F76-9504-8CA9-7BCC921BF7F8}"/>
              </a:ext>
            </a:extLst>
          </p:cNvPr>
          <p:cNvSpPr txBox="1"/>
          <p:nvPr/>
        </p:nvSpPr>
        <p:spPr>
          <a:xfrm>
            <a:off x="5939883" y="1536174"/>
            <a:ext cx="4909653" cy="3785652"/>
          </a:xfrm>
          <a:prstGeom prst="rect">
            <a:avLst/>
          </a:prstGeom>
          <a:noFill/>
        </p:spPr>
        <p:txBody>
          <a:bodyPr wrap="square" rtlCol="0">
            <a:spAutoFit/>
          </a:bodyPr>
          <a:lstStyle/>
          <a:p>
            <a:pPr marL="457200" indent="-457200">
              <a:buFont typeface="Arial" panose="020B0604020202020204" pitchFamily="34" charset="0"/>
              <a:buChar char="•"/>
            </a:pPr>
            <a:r>
              <a:rPr lang="en-US" sz="2400" dirty="0"/>
              <a:t>$20,000 to extend literacy work</a:t>
            </a:r>
          </a:p>
          <a:p>
            <a:pPr marL="457200" indent="-457200">
              <a:buFont typeface="Arial" panose="020B0604020202020204" pitchFamily="34" charset="0"/>
              <a:buChar char="•"/>
            </a:pPr>
            <a:r>
              <a:rPr lang="en-US" sz="2400" dirty="0"/>
              <a:t>Your “best practices” influence the Literacy Council’s recommendations at the state level</a:t>
            </a:r>
          </a:p>
          <a:p>
            <a:pPr marL="457200" indent="-457200">
              <a:buFont typeface="Arial" panose="020B0604020202020204" pitchFamily="34" charset="0"/>
              <a:buChar char="•"/>
            </a:pPr>
            <a:r>
              <a:rPr lang="en-US" sz="2400" dirty="0"/>
              <a:t>Recognition and reading rally visit by Malcolm Mitchell</a:t>
            </a:r>
          </a:p>
          <a:p>
            <a:pPr marL="457200" indent="-457200">
              <a:buFont typeface="Arial" panose="020B0604020202020204" pitchFamily="34" charset="0"/>
              <a:buChar char="•"/>
            </a:pPr>
            <a:r>
              <a:rPr lang="en-US" sz="2400" dirty="0"/>
              <a:t>Up to 1,000 books for students</a:t>
            </a:r>
          </a:p>
          <a:p>
            <a:pPr marL="457200" indent="-457200">
              <a:buFont typeface="Arial" panose="020B0604020202020204" pitchFamily="34" charset="0"/>
              <a:buChar char="•"/>
            </a:pPr>
            <a:r>
              <a:rPr lang="en-US" sz="2400" dirty="0"/>
              <a:t>External evaluation and collaboration opportunities</a:t>
            </a:r>
          </a:p>
        </p:txBody>
      </p:sp>
      <p:sp>
        <p:nvSpPr>
          <p:cNvPr id="2" name="TextBox 1">
            <a:extLst>
              <a:ext uri="{FF2B5EF4-FFF2-40B4-BE49-F238E27FC236}">
                <a16:creationId xmlns:a16="http://schemas.microsoft.com/office/drawing/2014/main" id="{8DF1427A-96D5-2A3C-205C-373E4C663A89}"/>
              </a:ext>
            </a:extLst>
          </p:cNvPr>
          <p:cNvSpPr txBox="1"/>
          <p:nvPr/>
        </p:nvSpPr>
        <p:spPr>
          <a:xfrm>
            <a:off x="2870694" y="56364"/>
            <a:ext cx="6138378" cy="769441"/>
          </a:xfrm>
          <a:prstGeom prst="rect">
            <a:avLst/>
          </a:prstGeom>
          <a:noFill/>
        </p:spPr>
        <p:txBody>
          <a:bodyPr wrap="square" rtlCol="0">
            <a:spAutoFit/>
          </a:bodyPr>
          <a:lstStyle/>
          <a:p>
            <a:pPr algn="ctr"/>
            <a:r>
              <a:rPr lang="en-US" sz="4400" b="1" dirty="0">
                <a:solidFill>
                  <a:schemeClr val="bg1"/>
                </a:solidFill>
              </a:rPr>
              <a:t>Award Benefits</a:t>
            </a:r>
          </a:p>
        </p:txBody>
      </p:sp>
      <p:pic>
        <p:nvPicPr>
          <p:cNvPr id="14" name="Picture 13" descr="A child lying on the grass reading a book&#10;&#10;AI-generated content may be incorrect.">
            <a:extLst>
              <a:ext uri="{FF2B5EF4-FFF2-40B4-BE49-F238E27FC236}">
                <a16:creationId xmlns:a16="http://schemas.microsoft.com/office/drawing/2014/main" id="{B5525477-1427-BDC3-D5D5-83D758EFB490}"/>
              </a:ext>
            </a:extLst>
          </p:cNvPr>
          <p:cNvPicPr>
            <a:picLocks noChangeAspect="1"/>
          </p:cNvPicPr>
          <p:nvPr/>
        </p:nvPicPr>
        <p:blipFill>
          <a:blip r:embed="rId3"/>
          <a:srcRect t="14445"/>
          <a:stretch>
            <a:fillRect/>
          </a:stretch>
        </p:blipFill>
        <p:spPr>
          <a:xfrm>
            <a:off x="1117445" y="935524"/>
            <a:ext cx="4135725" cy="5171615"/>
          </a:xfrm>
          <a:prstGeom prst="rect">
            <a:avLst/>
          </a:prstGeom>
          <a:ln>
            <a:noFill/>
          </a:ln>
          <a:effectLst>
            <a:softEdge rad="112500"/>
          </a:effectLst>
        </p:spPr>
      </p:pic>
    </p:spTree>
    <p:extLst>
      <p:ext uri="{BB962C8B-B14F-4D97-AF65-F5344CB8AC3E}">
        <p14:creationId xmlns:p14="http://schemas.microsoft.com/office/powerpoint/2010/main" val="30330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A4EA0F-4080-51F2-BA2F-351E86EB26CB}"/>
              </a:ext>
            </a:extLst>
          </p:cNvPr>
          <p:cNvSpPr>
            <a:spLocks noGrp="1"/>
          </p:cNvSpPr>
          <p:nvPr>
            <p:ph type="dt" sz="half" idx="10"/>
          </p:nvPr>
        </p:nvSpPr>
        <p:spPr>
          <a:xfrm>
            <a:off x="4969511" y="6575454"/>
            <a:ext cx="940635" cy="161646"/>
          </a:xfrm>
        </p:spPr>
        <p:txBody>
          <a:bodyPr/>
          <a:lstStyle/>
          <a:p>
            <a:fld id="{F37F7443-3AF0-2F4F-B889-0D2EA076F54F}" type="datetime4">
              <a:rPr lang="en-US" smtClean="0"/>
              <a:t>October 9, 2025</a:t>
            </a:fld>
            <a:endParaRPr lang="en-US" dirty="0"/>
          </a:p>
        </p:txBody>
      </p:sp>
      <p:sp>
        <p:nvSpPr>
          <p:cNvPr id="5" name="Footer Placeholder 4">
            <a:extLst>
              <a:ext uri="{FF2B5EF4-FFF2-40B4-BE49-F238E27FC236}">
                <a16:creationId xmlns:a16="http://schemas.microsoft.com/office/drawing/2014/main" id="{4A8C045B-74C3-3D79-08DC-49F32539BAEE}"/>
              </a:ext>
            </a:extLst>
          </p:cNvPr>
          <p:cNvSpPr>
            <a:spLocks noGrp="1"/>
          </p:cNvSpPr>
          <p:nvPr>
            <p:ph type="ftr" sz="quarter" idx="11"/>
          </p:nvPr>
        </p:nvSpPr>
        <p:spPr>
          <a:xfrm>
            <a:off x="5803392" y="6575454"/>
            <a:ext cx="1301648" cy="151710"/>
          </a:xfrm>
        </p:spPr>
        <p:txBody>
          <a:bodyPr/>
          <a:lstStyle/>
          <a:p>
            <a:r>
              <a:rPr lang="en-US" dirty="0"/>
              <a:t>©2024 All Rights Reserved.</a:t>
            </a:r>
          </a:p>
        </p:txBody>
      </p:sp>
      <p:sp>
        <p:nvSpPr>
          <p:cNvPr id="13" name="Rectangle 12">
            <a:extLst>
              <a:ext uri="{FF2B5EF4-FFF2-40B4-BE49-F238E27FC236}">
                <a16:creationId xmlns:a16="http://schemas.microsoft.com/office/drawing/2014/main" id="{A9CDEB8D-FA66-61BE-77A0-CEFB71601AB7}"/>
              </a:ext>
            </a:extLst>
          </p:cNvPr>
          <p:cNvSpPr/>
          <p:nvPr/>
        </p:nvSpPr>
        <p:spPr>
          <a:xfrm>
            <a:off x="567222" y="904874"/>
            <a:ext cx="11057556" cy="53020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723FBDD-C666-0584-D899-A8A1D759D219}"/>
              </a:ext>
            </a:extLst>
          </p:cNvPr>
          <p:cNvSpPr txBox="1"/>
          <p:nvPr/>
        </p:nvSpPr>
        <p:spPr>
          <a:xfrm>
            <a:off x="1034743" y="1193777"/>
            <a:ext cx="8810169" cy="4832092"/>
          </a:xfrm>
          <a:prstGeom prst="rect">
            <a:avLst/>
          </a:prstGeom>
          <a:noFill/>
        </p:spPr>
        <p:txBody>
          <a:bodyPr wrap="square" rtlCol="0">
            <a:spAutoFit/>
          </a:bodyPr>
          <a:lstStyle/>
          <a:p>
            <a:pPr marL="457200" indent="-457200">
              <a:buFontTx/>
              <a:buChar char="-"/>
            </a:pPr>
            <a:r>
              <a:rPr lang="en-US" sz="2800" dirty="0"/>
              <a:t>Contact Information</a:t>
            </a:r>
          </a:p>
          <a:p>
            <a:pPr marL="457200" indent="-457200">
              <a:buFontTx/>
              <a:buChar char="-"/>
            </a:pPr>
            <a:r>
              <a:rPr lang="en-US" sz="2800" dirty="0"/>
              <a:t>Community Need</a:t>
            </a:r>
          </a:p>
          <a:p>
            <a:pPr marL="457200" indent="-457200">
              <a:buFontTx/>
              <a:buChar char="-"/>
            </a:pPr>
            <a:r>
              <a:rPr lang="en-US" sz="2800" dirty="0"/>
              <a:t>Goals &amp; Community Activities</a:t>
            </a:r>
          </a:p>
          <a:p>
            <a:pPr marL="457200" indent="-457200">
              <a:buFontTx/>
              <a:buChar char="-"/>
            </a:pPr>
            <a:r>
              <a:rPr lang="en-US" sz="2800" dirty="0"/>
              <a:t>Meaningful Partnerships</a:t>
            </a:r>
          </a:p>
          <a:p>
            <a:pPr marL="457200" indent="-457200">
              <a:buFontTx/>
              <a:buChar char="-"/>
            </a:pPr>
            <a:r>
              <a:rPr lang="en-US" sz="2800" dirty="0"/>
              <a:t>Data &amp; Analysis </a:t>
            </a:r>
          </a:p>
          <a:p>
            <a:pPr marL="457200" indent="-457200">
              <a:buFontTx/>
              <a:buChar char="-"/>
            </a:pPr>
            <a:r>
              <a:rPr lang="en-US" sz="2800" dirty="0"/>
              <a:t>Budget &amp; Justification</a:t>
            </a:r>
          </a:p>
          <a:p>
            <a:pPr marL="914400" lvl="1" indent="-457200">
              <a:buFontTx/>
              <a:buChar char="-"/>
            </a:pPr>
            <a:r>
              <a:rPr lang="en-US" sz="2800" i="1" dirty="0"/>
              <a:t>Make sure the budget aligns with your goals and sustainability</a:t>
            </a:r>
          </a:p>
          <a:p>
            <a:pPr marL="457200" indent="-457200">
              <a:buFontTx/>
              <a:buChar char="-"/>
            </a:pPr>
            <a:r>
              <a:rPr lang="en-US" sz="2800" dirty="0"/>
              <a:t>Sustainability</a:t>
            </a:r>
          </a:p>
          <a:p>
            <a:pPr marL="457200" indent="-457200">
              <a:buFontTx/>
              <a:buChar char="-"/>
            </a:pPr>
            <a:r>
              <a:rPr lang="en-US" sz="2800" dirty="0"/>
              <a:t>Program Overview</a:t>
            </a:r>
          </a:p>
          <a:p>
            <a:pPr marL="914400" lvl="1" indent="-457200">
              <a:buFontTx/>
              <a:buChar char="-"/>
            </a:pPr>
            <a:r>
              <a:rPr lang="en-US" sz="2800" i="1" dirty="0"/>
              <a:t>Tells us your story. Make everything “glue” together</a:t>
            </a:r>
          </a:p>
        </p:txBody>
      </p:sp>
      <p:sp>
        <p:nvSpPr>
          <p:cNvPr id="8" name="TextBox 7">
            <a:extLst>
              <a:ext uri="{FF2B5EF4-FFF2-40B4-BE49-F238E27FC236}">
                <a16:creationId xmlns:a16="http://schemas.microsoft.com/office/drawing/2014/main" id="{1F33997F-8403-08AA-BFB0-1AD03E3A39A5}"/>
              </a:ext>
            </a:extLst>
          </p:cNvPr>
          <p:cNvSpPr txBox="1"/>
          <p:nvPr/>
        </p:nvSpPr>
        <p:spPr>
          <a:xfrm>
            <a:off x="567222" y="142887"/>
            <a:ext cx="7424253" cy="707886"/>
          </a:xfrm>
          <a:prstGeom prst="rect">
            <a:avLst/>
          </a:prstGeom>
          <a:noFill/>
        </p:spPr>
        <p:txBody>
          <a:bodyPr wrap="square" rtlCol="0">
            <a:spAutoFit/>
          </a:bodyPr>
          <a:lstStyle/>
          <a:p>
            <a:r>
              <a:rPr lang="en-US" sz="4000" b="1" dirty="0">
                <a:solidFill>
                  <a:schemeClr val="bg1"/>
                </a:solidFill>
              </a:rPr>
              <a:t>Application Sections</a:t>
            </a:r>
          </a:p>
        </p:txBody>
      </p:sp>
    </p:spTree>
    <p:extLst>
      <p:ext uri="{BB962C8B-B14F-4D97-AF65-F5344CB8AC3E}">
        <p14:creationId xmlns:p14="http://schemas.microsoft.com/office/powerpoint/2010/main" val="226206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F4CE5-C01E-1213-5294-93F9480E043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E7A1C05-4ADC-2E12-532D-DDC4DACF4956}"/>
              </a:ext>
            </a:extLst>
          </p:cNvPr>
          <p:cNvSpPr>
            <a:spLocks noGrp="1"/>
          </p:cNvSpPr>
          <p:nvPr>
            <p:ph type="dt" sz="half" idx="10"/>
          </p:nvPr>
        </p:nvSpPr>
        <p:spPr/>
        <p:txBody>
          <a:bodyPr/>
          <a:lstStyle/>
          <a:p>
            <a:fld id="{F37F7443-3AF0-2F4F-B889-0D2EA076F54F}" type="datetime4">
              <a:rPr lang="en-US" smtClean="0"/>
              <a:t>October 9, 2025</a:t>
            </a:fld>
            <a:endParaRPr lang="en-US" dirty="0"/>
          </a:p>
        </p:txBody>
      </p:sp>
      <p:sp>
        <p:nvSpPr>
          <p:cNvPr id="5" name="Footer Placeholder 4">
            <a:extLst>
              <a:ext uri="{FF2B5EF4-FFF2-40B4-BE49-F238E27FC236}">
                <a16:creationId xmlns:a16="http://schemas.microsoft.com/office/drawing/2014/main" id="{AF71694A-A160-91AC-EE5F-E9850B199E6F}"/>
              </a:ext>
            </a:extLst>
          </p:cNvPr>
          <p:cNvSpPr>
            <a:spLocks noGrp="1"/>
          </p:cNvSpPr>
          <p:nvPr>
            <p:ph type="ftr" sz="quarter" idx="11"/>
          </p:nvPr>
        </p:nvSpPr>
        <p:spPr/>
        <p:txBody>
          <a:bodyPr/>
          <a:lstStyle/>
          <a:p>
            <a:r>
              <a:rPr lang="en-US" dirty="0"/>
              <a:t>©2024 All Rights Reserved.</a:t>
            </a:r>
          </a:p>
        </p:txBody>
      </p:sp>
      <p:sp>
        <p:nvSpPr>
          <p:cNvPr id="13" name="Rectangle 12">
            <a:extLst>
              <a:ext uri="{FF2B5EF4-FFF2-40B4-BE49-F238E27FC236}">
                <a16:creationId xmlns:a16="http://schemas.microsoft.com/office/drawing/2014/main" id="{7EA5C3DD-7733-99E2-621C-C8011BBD0BF8}"/>
              </a:ext>
            </a:extLst>
          </p:cNvPr>
          <p:cNvSpPr/>
          <p:nvPr/>
        </p:nvSpPr>
        <p:spPr>
          <a:xfrm>
            <a:off x="567222" y="904874"/>
            <a:ext cx="11057556" cy="53020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6E49ACF-F8FE-6389-C750-9F378A18D308}"/>
              </a:ext>
            </a:extLst>
          </p:cNvPr>
          <p:cNvSpPr txBox="1"/>
          <p:nvPr/>
        </p:nvSpPr>
        <p:spPr>
          <a:xfrm>
            <a:off x="5860499" y="1427676"/>
            <a:ext cx="5034079"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Each section is scored as:</a:t>
            </a:r>
          </a:p>
          <a:p>
            <a:pPr marL="742950" lvl="1" indent="-285750">
              <a:buFont typeface="Arial" panose="020B0604020202020204" pitchFamily="34" charset="0"/>
              <a:buChar char="•"/>
            </a:pPr>
            <a:r>
              <a:rPr lang="en-US" sz="2400" dirty="0"/>
              <a:t>Excellent (4-5 points)</a:t>
            </a:r>
          </a:p>
          <a:p>
            <a:pPr marL="742950" lvl="1" indent="-285750">
              <a:buFont typeface="Arial" panose="020B0604020202020204" pitchFamily="34" charset="0"/>
              <a:buChar char="•"/>
            </a:pPr>
            <a:r>
              <a:rPr lang="en-US" sz="2400" dirty="0"/>
              <a:t>Good (2-3 points)</a:t>
            </a:r>
          </a:p>
          <a:p>
            <a:pPr marL="742950" lvl="1" indent="-285750">
              <a:buFont typeface="Arial" panose="020B0604020202020204" pitchFamily="34" charset="0"/>
              <a:buChar char="•"/>
            </a:pPr>
            <a:r>
              <a:rPr lang="en-US" sz="2400" dirty="0"/>
              <a:t>Needs Improvement (0-1 points)</a:t>
            </a:r>
          </a:p>
        </p:txBody>
      </p:sp>
      <p:sp>
        <p:nvSpPr>
          <p:cNvPr id="8" name="TextBox 7">
            <a:extLst>
              <a:ext uri="{FF2B5EF4-FFF2-40B4-BE49-F238E27FC236}">
                <a16:creationId xmlns:a16="http://schemas.microsoft.com/office/drawing/2014/main" id="{096066FE-73B6-A340-5736-57D1789745E0}"/>
              </a:ext>
            </a:extLst>
          </p:cNvPr>
          <p:cNvSpPr txBox="1"/>
          <p:nvPr/>
        </p:nvSpPr>
        <p:spPr>
          <a:xfrm>
            <a:off x="3605062" y="74853"/>
            <a:ext cx="7424253" cy="707886"/>
          </a:xfrm>
          <a:prstGeom prst="rect">
            <a:avLst/>
          </a:prstGeom>
          <a:noFill/>
        </p:spPr>
        <p:txBody>
          <a:bodyPr wrap="square" rtlCol="0">
            <a:spAutoFit/>
          </a:bodyPr>
          <a:lstStyle/>
          <a:p>
            <a:r>
              <a:rPr lang="en-US" sz="4000" b="1" dirty="0">
                <a:solidFill>
                  <a:schemeClr val="bg1"/>
                </a:solidFill>
              </a:rPr>
              <a:t>Rubric Overview</a:t>
            </a:r>
          </a:p>
        </p:txBody>
      </p:sp>
      <p:sp>
        <p:nvSpPr>
          <p:cNvPr id="7" name="TextBox 6">
            <a:extLst>
              <a:ext uri="{FF2B5EF4-FFF2-40B4-BE49-F238E27FC236}">
                <a16:creationId xmlns:a16="http://schemas.microsoft.com/office/drawing/2014/main" id="{2BF0B13A-FE0E-A56E-CD31-03C258B5A57A}"/>
              </a:ext>
            </a:extLst>
          </p:cNvPr>
          <p:cNvSpPr txBox="1"/>
          <p:nvPr/>
        </p:nvSpPr>
        <p:spPr>
          <a:xfrm>
            <a:off x="5860499" y="3241607"/>
            <a:ext cx="5034079"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Final score is calculated using a weighted criteria.</a:t>
            </a:r>
          </a:p>
          <a:p>
            <a:pPr marL="285750" indent="-285750">
              <a:buFont typeface="Arial" panose="020B0604020202020204" pitchFamily="34" charset="0"/>
              <a:buChar char="•"/>
            </a:pPr>
            <a:r>
              <a:rPr lang="en-US" sz="2400" dirty="0"/>
              <a:t>Reviewers will provide written feedback </a:t>
            </a:r>
          </a:p>
          <a:p>
            <a:pPr marL="742950" lvl="1" indent="-285750">
              <a:buFont typeface="Arial" panose="020B0604020202020204" pitchFamily="34" charset="0"/>
              <a:buChar char="•"/>
            </a:pPr>
            <a:r>
              <a:rPr lang="en-US" sz="2400" dirty="0"/>
              <a:t>Strengths </a:t>
            </a:r>
          </a:p>
          <a:p>
            <a:pPr marL="742950" lvl="1" indent="-285750">
              <a:buFont typeface="Arial" panose="020B0604020202020204" pitchFamily="34" charset="0"/>
              <a:buChar char="•"/>
            </a:pPr>
            <a:r>
              <a:rPr lang="en-US" sz="2400" dirty="0"/>
              <a:t>Concerns</a:t>
            </a:r>
          </a:p>
          <a:p>
            <a:pPr marL="742950" lvl="1" indent="-285750">
              <a:buFont typeface="Arial" panose="020B0604020202020204" pitchFamily="34" charset="0"/>
              <a:buChar char="•"/>
            </a:pPr>
            <a:r>
              <a:rPr lang="en-US" sz="2400" dirty="0"/>
              <a:t>Recommendation</a:t>
            </a:r>
          </a:p>
        </p:txBody>
      </p:sp>
      <p:pic>
        <p:nvPicPr>
          <p:cNvPr id="10" name="Picture 9" descr="Text&#10;&#10;AI-generated content may be incorrect.">
            <a:extLst>
              <a:ext uri="{FF2B5EF4-FFF2-40B4-BE49-F238E27FC236}">
                <a16:creationId xmlns:a16="http://schemas.microsoft.com/office/drawing/2014/main" id="{AA28673F-A4F7-7CF9-04A2-4C6C8A3C9667}"/>
              </a:ext>
            </a:extLst>
          </p:cNvPr>
          <p:cNvPicPr>
            <a:picLocks noChangeAspect="1"/>
          </p:cNvPicPr>
          <p:nvPr/>
        </p:nvPicPr>
        <p:blipFill>
          <a:blip r:embed="rId3"/>
          <a:stretch>
            <a:fillRect/>
          </a:stretch>
        </p:blipFill>
        <p:spPr>
          <a:xfrm>
            <a:off x="1099035" y="1441072"/>
            <a:ext cx="4229651" cy="4229651"/>
          </a:xfrm>
          <a:prstGeom prst="rect">
            <a:avLst/>
          </a:prstGeom>
        </p:spPr>
      </p:pic>
    </p:spTree>
    <p:extLst>
      <p:ext uri="{BB962C8B-B14F-4D97-AF65-F5344CB8AC3E}">
        <p14:creationId xmlns:p14="http://schemas.microsoft.com/office/powerpoint/2010/main" val="128707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A4EA0F-4080-51F2-BA2F-351E86EB26CB}"/>
              </a:ext>
            </a:extLst>
          </p:cNvPr>
          <p:cNvSpPr>
            <a:spLocks noGrp="1"/>
          </p:cNvSpPr>
          <p:nvPr>
            <p:ph type="dt" sz="half" idx="10"/>
          </p:nvPr>
        </p:nvSpPr>
        <p:spPr>
          <a:xfrm>
            <a:off x="4969511" y="6575454"/>
            <a:ext cx="970372" cy="161646"/>
          </a:xfrm>
        </p:spPr>
        <p:txBody>
          <a:bodyPr/>
          <a:lstStyle/>
          <a:p>
            <a:fld id="{F37F7443-3AF0-2F4F-B889-0D2EA076F54F}" type="datetime4">
              <a:rPr lang="en-US" smtClean="0"/>
              <a:t>October 9, 2025</a:t>
            </a:fld>
            <a:endParaRPr lang="en-US" dirty="0"/>
          </a:p>
        </p:txBody>
      </p:sp>
      <p:sp>
        <p:nvSpPr>
          <p:cNvPr id="5" name="Footer Placeholder 4">
            <a:extLst>
              <a:ext uri="{FF2B5EF4-FFF2-40B4-BE49-F238E27FC236}">
                <a16:creationId xmlns:a16="http://schemas.microsoft.com/office/drawing/2014/main" id="{4A8C045B-74C3-3D79-08DC-49F32539BAEE}"/>
              </a:ext>
            </a:extLst>
          </p:cNvPr>
          <p:cNvSpPr>
            <a:spLocks noGrp="1"/>
          </p:cNvSpPr>
          <p:nvPr>
            <p:ph type="ftr" sz="quarter" idx="11"/>
          </p:nvPr>
        </p:nvSpPr>
        <p:spPr>
          <a:xfrm>
            <a:off x="5803392" y="6575454"/>
            <a:ext cx="1301648" cy="151710"/>
          </a:xfrm>
        </p:spPr>
        <p:txBody>
          <a:bodyPr/>
          <a:lstStyle/>
          <a:p>
            <a:r>
              <a:rPr lang="en-US" dirty="0"/>
              <a:t>©2024 All Rights Reserved.</a:t>
            </a:r>
          </a:p>
        </p:txBody>
      </p:sp>
      <p:sp>
        <p:nvSpPr>
          <p:cNvPr id="13" name="Rectangle 12">
            <a:extLst>
              <a:ext uri="{FF2B5EF4-FFF2-40B4-BE49-F238E27FC236}">
                <a16:creationId xmlns:a16="http://schemas.microsoft.com/office/drawing/2014/main" id="{A9CDEB8D-FA66-61BE-77A0-CEFB71601AB7}"/>
              </a:ext>
            </a:extLst>
          </p:cNvPr>
          <p:cNvSpPr/>
          <p:nvPr/>
        </p:nvSpPr>
        <p:spPr>
          <a:xfrm>
            <a:off x="567222" y="904874"/>
            <a:ext cx="11057556" cy="53020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723FBDD-C666-0584-D899-A8A1D759D219}"/>
              </a:ext>
            </a:extLst>
          </p:cNvPr>
          <p:cNvSpPr txBox="1"/>
          <p:nvPr/>
        </p:nvSpPr>
        <p:spPr>
          <a:xfrm>
            <a:off x="654205" y="1893904"/>
            <a:ext cx="3791879"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hlinkClick r:id="rId3" action="ppaction://hlinkfile"/>
              </a:rPr>
              <a:t>Georgia Reads</a:t>
            </a:r>
            <a:endParaRPr lang="en-US" sz="2400" dirty="0"/>
          </a:p>
          <a:p>
            <a:pPr marL="285750" indent="-285750">
              <a:buFont typeface="Arial" panose="020B0604020202020204" pitchFamily="34" charset="0"/>
              <a:buChar char="•"/>
            </a:pPr>
            <a:r>
              <a:rPr lang="en-US" sz="2400" dirty="0"/>
              <a:t>Must create a login with an email and password</a:t>
            </a:r>
          </a:p>
          <a:p>
            <a:pPr marL="285750" indent="-285750">
              <a:buFont typeface="Arial" panose="020B0604020202020204" pitchFamily="34" charset="0"/>
              <a:buChar char="•"/>
            </a:pPr>
            <a:r>
              <a:rPr lang="en-US" sz="2400" dirty="0"/>
              <a:t>Portal Features  </a:t>
            </a:r>
          </a:p>
          <a:p>
            <a:pPr marL="742950" lvl="1" indent="-285750">
              <a:buFont typeface="Arial" panose="020B0604020202020204" pitchFamily="34" charset="0"/>
              <a:buChar char="•"/>
            </a:pPr>
            <a:r>
              <a:rPr lang="en-US" sz="2400" dirty="0"/>
              <a:t>Save progress for later</a:t>
            </a:r>
          </a:p>
          <a:p>
            <a:pPr marL="742950" lvl="1" indent="-285750">
              <a:buFont typeface="Arial" panose="020B0604020202020204" pitchFamily="34" charset="0"/>
              <a:buChar char="•"/>
            </a:pPr>
            <a:r>
              <a:rPr lang="en-US" sz="2400" dirty="0"/>
              <a:t>Character limit reminder</a:t>
            </a:r>
          </a:p>
          <a:p>
            <a:pPr marL="742950" lvl="1" indent="-285750">
              <a:buFont typeface="Arial" panose="020B0604020202020204" pitchFamily="34" charset="0"/>
              <a:buChar char="•"/>
            </a:pPr>
            <a:r>
              <a:rPr lang="en-US" sz="2400" dirty="0"/>
              <a:t>Email notifications</a:t>
            </a:r>
          </a:p>
          <a:p>
            <a:endParaRPr lang="en-US" dirty="0"/>
          </a:p>
        </p:txBody>
      </p:sp>
      <p:sp>
        <p:nvSpPr>
          <p:cNvPr id="2" name="TextBox 1">
            <a:extLst>
              <a:ext uri="{FF2B5EF4-FFF2-40B4-BE49-F238E27FC236}">
                <a16:creationId xmlns:a16="http://schemas.microsoft.com/office/drawing/2014/main" id="{83052A53-7E13-0DEA-92D0-F2D220DF68F4}"/>
              </a:ext>
            </a:extLst>
          </p:cNvPr>
          <p:cNvSpPr txBox="1"/>
          <p:nvPr/>
        </p:nvSpPr>
        <p:spPr>
          <a:xfrm>
            <a:off x="567222" y="95250"/>
            <a:ext cx="5528778" cy="769441"/>
          </a:xfrm>
          <a:prstGeom prst="rect">
            <a:avLst/>
          </a:prstGeom>
          <a:noFill/>
        </p:spPr>
        <p:txBody>
          <a:bodyPr wrap="square" rtlCol="0">
            <a:spAutoFit/>
          </a:bodyPr>
          <a:lstStyle/>
          <a:p>
            <a:r>
              <a:rPr kumimoji="0" lang="en-US" sz="4400" b="0" i="0" u="none" strike="noStrike" kern="1200" cap="none" spc="0" normalizeH="0" baseline="0" noProof="0" dirty="0">
                <a:ln>
                  <a:noFill/>
                </a:ln>
                <a:solidFill>
                  <a:schemeClr val="bg1"/>
                </a:solidFill>
                <a:effectLst/>
                <a:uLnTx/>
                <a:uFillTx/>
                <a:latin typeface="Calibri"/>
                <a:ea typeface="+mj-ea"/>
                <a:cs typeface="+mj-cs"/>
              </a:rPr>
              <a:t>Application Portal</a:t>
            </a:r>
            <a:endParaRPr lang="en-US" dirty="0">
              <a:solidFill>
                <a:schemeClr val="bg1"/>
              </a:solidFill>
            </a:endParaRPr>
          </a:p>
        </p:txBody>
      </p:sp>
      <p:pic>
        <p:nvPicPr>
          <p:cNvPr id="10" name="Picture 9" descr="A picture containing map&#10;&#10;AI-generated content may be incorrect.">
            <a:extLst>
              <a:ext uri="{FF2B5EF4-FFF2-40B4-BE49-F238E27FC236}">
                <a16:creationId xmlns:a16="http://schemas.microsoft.com/office/drawing/2014/main" id="{4F4C4334-7B02-8115-9873-9DD69DEF988B}"/>
              </a:ext>
            </a:extLst>
          </p:cNvPr>
          <p:cNvPicPr>
            <a:picLocks noChangeAspect="1"/>
          </p:cNvPicPr>
          <p:nvPr/>
        </p:nvPicPr>
        <p:blipFill>
          <a:blip r:embed="rId4"/>
          <a:srcRect l="1928" r="4923"/>
          <a:stretch>
            <a:fillRect/>
          </a:stretch>
        </p:blipFill>
        <p:spPr>
          <a:xfrm>
            <a:off x="4533067" y="1645892"/>
            <a:ext cx="6883828" cy="3566216"/>
          </a:xfrm>
          <a:prstGeom prst="rect">
            <a:avLst/>
          </a:prstGeom>
        </p:spPr>
      </p:pic>
      <p:sp>
        <p:nvSpPr>
          <p:cNvPr id="9" name="Oval 8">
            <a:extLst>
              <a:ext uri="{FF2B5EF4-FFF2-40B4-BE49-F238E27FC236}">
                <a16:creationId xmlns:a16="http://schemas.microsoft.com/office/drawing/2014/main" id="{C8E3BA37-50C7-F5CA-4301-C35477C394B6}"/>
              </a:ext>
            </a:extLst>
          </p:cNvPr>
          <p:cNvSpPr/>
          <p:nvPr/>
        </p:nvSpPr>
        <p:spPr>
          <a:xfrm>
            <a:off x="4639438" y="3933246"/>
            <a:ext cx="2085975" cy="108585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093043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054BD785512C488938A6133943DA56" ma:contentTypeVersion="14" ma:contentTypeDescription="Create a new document." ma:contentTypeScope="" ma:versionID="8bad7c3074cf135bf9419dd9d47c1ef6">
  <xsd:schema xmlns:xsd="http://www.w3.org/2001/XMLSchema" xmlns:xs="http://www.w3.org/2001/XMLSchema" xmlns:p="http://schemas.microsoft.com/office/2006/metadata/properties" xmlns:ns3="bfba657c-bb6d-43d0-9ccf-2dd125c91526" xmlns:ns4="69959cd5-b7e3-4476-9d76-f028446c1ea8" targetNamespace="http://schemas.microsoft.com/office/2006/metadata/properties" ma:root="true" ma:fieldsID="76c6247f7b0af21de363e402eb2eee8e" ns3:_="" ns4:_="">
    <xsd:import namespace="bfba657c-bb6d-43d0-9ccf-2dd125c91526"/>
    <xsd:import namespace="69959cd5-b7e3-4476-9d76-f028446c1ea8"/>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ba657c-bb6d-43d0-9ccf-2dd125c91526"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959cd5-b7e3-4476-9d76-f028446c1ea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fba657c-bb6d-43d0-9ccf-2dd125c91526" xsi:nil="true"/>
  </documentManagement>
</p:properties>
</file>

<file path=customXml/itemProps1.xml><?xml version="1.0" encoding="utf-8"?>
<ds:datastoreItem xmlns:ds="http://schemas.openxmlformats.org/officeDocument/2006/customXml" ds:itemID="{99CFE441-9966-48DB-BC12-CA19A9C34E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ba657c-bb6d-43d0-9ccf-2dd125c91526"/>
    <ds:schemaRef ds:uri="69959cd5-b7e3-4476-9d76-f028446c1e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3D3721-963E-4559-A835-E7287CFD6B96}">
  <ds:schemaRefs>
    <ds:schemaRef ds:uri="http://schemas.microsoft.com/sharepoint/v3/contenttype/forms"/>
  </ds:schemaRefs>
</ds:datastoreItem>
</file>

<file path=customXml/itemProps3.xml><?xml version="1.0" encoding="utf-8"?>
<ds:datastoreItem xmlns:ds="http://schemas.openxmlformats.org/officeDocument/2006/customXml" ds:itemID="{B6E2BFB2-6C71-4AD8-9FC2-2B21748FACF0}">
  <ds:schemaRefs>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 ds:uri="69959cd5-b7e3-4476-9d76-f028446c1ea8"/>
    <ds:schemaRef ds:uri="http://schemas.microsoft.com/office/2006/documentManagement/types"/>
    <ds:schemaRef ds:uri="bfba657c-bb6d-43d0-9ccf-2dd125c91526"/>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11835</TotalTime>
  <Words>1538</Words>
  <Application>Microsoft Office PowerPoint</Application>
  <PresentationFormat>Widescreen</PresentationFormat>
  <Paragraphs>149</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Courier New</vt:lpstr>
      <vt:lpstr>Wingdings</vt:lpstr>
      <vt:lpstr>Office Theme</vt:lpstr>
      <vt:lpstr>Community Award Application Overview  Bryttney Bailey Georgia Council on Literacy  Project Coordinator Bryttney.bailey@gosa.ga.gov  Ryan Hersh The Sandra Dunagan Deal Center Grants Administrator ryan.hersh@gcsu.edu  </vt:lpstr>
      <vt:lpstr>PowerPoint Presentation</vt:lpstr>
      <vt:lpstr>How did we start?</vt:lpstr>
      <vt:lpstr>PowerPoint Presentation</vt:lpstr>
      <vt:lpstr>What is the Georgia Reads Community Award? </vt:lpstr>
      <vt:lpstr>PowerPoint Presentation</vt:lpstr>
      <vt:lpstr>PowerPoint Presentation</vt:lpstr>
      <vt:lpstr>PowerPoint Presentation</vt:lpstr>
      <vt:lpstr>PowerPoint Presentation</vt:lpstr>
      <vt:lpstr>DATA</vt:lpstr>
      <vt:lpstr>PARTNERS</vt:lpstr>
      <vt:lpstr>PowerPoint Presentation</vt:lpstr>
      <vt:lpstr>Bryttney Bailey Georgia Council on Literacy  Project Coordinator Bryttney.bailey@gosa.ga.gov  Ryan Hersh The Sandra Dunagan Deal Center Grants Administrator ryan.hersh@gcsu.edu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STANDARDS v1.0 2023</dc:title>
  <dc:creator>Jeff Faught</dc:creator>
  <cp:lastModifiedBy>Bailey, Bryttney</cp:lastModifiedBy>
  <cp:revision>206</cp:revision>
  <cp:lastPrinted>2025-10-09T13:56:11Z</cp:lastPrinted>
  <dcterms:created xsi:type="dcterms:W3CDTF">2023-11-13T16:13:23Z</dcterms:created>
  <dcterms:modified xsi:type="dcterms:W3CDTF">2025-10-09T16:28:09Z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0x010100DF054BD785512C488938A6133943DA56</vt:lpwstr>
  </property>
</Properties>
</file>