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22"/>
  </p:notesMasterIdLst>
  <p:sldIdLst>
    <p:sldId id="256" r:id="rId5"/>
    <p:sldId id="293" r:id="rId6"/>
    <p:sldId id="299" r:id="rId7"/>
    <p:sldId id="303" r:id="rId8"/>
    <p:sldId id="294" r:id="rId9"/>
    <p:sldId id="296" r:id="rId10"/>
    <p:sldId id="304" r:id="rId11"/>
    <p:sldId id="307" r:id="rId12"/>
    <p:sldId id="301" r:id="rId13"/>
    <p:sldId id="302" r:id="rId14"/>
    <p:sldId id="306" r:id="rId15"/>
    <p:sldId id="300" r:id="rId16"/>
    <p:sldId id="305" r:id="rId17"/>
    <p:sldId id="309" r:id="rId18"/>
    <p:sldId id="308" r:id="rId19"/>
    <p:sldId id="311" r:id="rId20"/>
    <p:sldId id="292" r:id="rId21"/>
  </p:sldIdLst>
  <p:sldSz cx="18288000" cy="10287000"/>
  <p:notesSz cx="18288000" cy="10287000"/>
  <p:embeddedFontLst>
    <p:embeddedFont>
      <p:font typeface="Circe" panose="020B0502020203020203" pitchFamily="34" charset="77"/>
      <p:regular r:id="rId23"/>
    </p:embeddedFont>
    <p:embeddedFont>
      <p:font typeface="Circe Bold" panose="020B0502020203020203" pitchFamily="34" charset="77"/>
      <p:bold r:id="rId24"/>
    </p:embeddedFont>
    <p:embeddedFont>
      <p:font typeface="Circe Extra Bold" panose="020B0502020203020203" pitchFamily="34" charset="77"/>
      <p:regular r:id="rId25"/>
      <p:bold r:id="rId26"/>
      <p:italic r:id="rId27"/>
      <p:boldItalic r:id="rId28"/>
    </p:embeddedFont>
    <p:embeddedFont>
      <p:font typeface="Circe Slab B Bold" panose="020B0502020203020203" pitchFamily="34" charset="77"/>
      <p:bold r:id="rId29"/>
    </p:embeddedFont>
    <p:embeddedFont>
      <p:font typeface="Circe Slab C Light" panose="020B0502020203020203" pitchFamily="34" charset="77"/>
      <p:regular r:id="rId30"/>
      <p:bold r:id="rId31"/>
    </p:embeddedFont>
  </p:embeddedFontLst>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5858"/>
    <a:srgbClr val="FCB248"/>
    <a:srgbClr val="414141"/>
    <a:srgbClr val="39A8A8"/>
    <a:srgbClr val="99D5D4"/>
    <a:srgbClr val="FFD107"/>
    <a:srgbClr val="F5E500"/>
    <a:srgbClr val="676767"/>
    <a:srgbClr val="5FE5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726198-3FAA-E544-BC3E-2A06928F7E4E}" v="330" dt="2026-04-19T14:52:05"/>
    <p1510:client id="{F49B92B6-D198-774A-9802-1A09B01ADE72}" v="3" dt="2026-04-20T13:34:54.702"/>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220"/>
    <p:restoredTop sz="65584"/>
  </p:normalViewPr>
  <p:slideViewPr>
    <p:cSldViewPr>
      <p:cViewPr varScale="1">
        <p:scale>
          <a:sx n="51" d="100"/>
          <a:sy n="51" d="100"/>
        </p:scale>
        <p:origin x="240" y="20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4.fntdata"/><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font" Target="fonts/font6.fntdata"/><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9.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ee Morgan" userId="cf3c0b30-7773-4280-8a89-2ca6ac30f3ab" providerId="ADAL" clId="{281EE89C-562E-547B-896D-DC4775A02791}"/>
    <pc:docChg chg="custSel delSld modSld sldOrd">
      <pc:chgData name="Lindee Morgan" userId="cf3c0b30-7773-4280-8a89-2ca6ac30f3ab" providerId="ADAL" clId="{281EE89C-562E-547B-896D-DC4775A02791}" dt="2026-04-20T13:37:43.471" v="304" actId="20577"/>
      <pc:docMkLst>
        <pc:docMk/>
      </pc:docMkLst>
      <pc:sldChg chg="del">
        <pc:chgData name="Lindee Morgan" userId="cf3c0b30-7773-4280-8a89-2ca6ac30f3ab" providerId="ADAL" clId="{281EE89C-562E-547B-896D-DC4775A02791}" dt="2026-04-20T13:31:39.320" v="202" actId="2696"/>
        <pc:sldMkLst>
          <pc:docMk/>
          <pc:sldMk cId="0" sldId="257"/>
        </pc:sldMkLst>
      </pc:sldChg>
      <pc:sldChg chg="del">
        <pc:chgData name="Lindee Morgan" userId="cf3c0b30-7773-4280-8a89-2ca6ac30f3ab" providerId="ADAL" clId="{281EE89C-562E-547B-896D-DC4775A02791}" dt="2026-04-20T13:31:39.896" v="203" actId="2696"/>
        <pc:sldMkLst>
          <pc:docMk/>
          <pc:sldMk cId="0" sldId="258"/>
        </pc:sldMkLst>
      </pc:sldChg>
      <pc:sldChg chg="del">
        <pc:chgData name="Lindee Morgan" userId="cf3c0b30-7773-4280-8a89-2ca6ac30f3ab" providerId="ADAL" clId="{281EE89C-562E-547B-896D-DC4775A02791}" dt="2026-04-20T13:31:40.384" v="204" actId="2696"/>
        <pc:sldMkLst>
          <pc:docMk/>
          <pc:sldMk cId="0" sldId="259"/>
        </pc:sldMkLst>
      </pc:sldChg>
      <pc:sldChg chg="del">
        <pc:chgData name="Lindee Morgan" userId="cf3c0b30-7773-4280-8a89-2ca6ac30f3ab" providerId="ADAL" clId="{281EE89C-562E-547B-896D-DC4775A02791}" dt="2026-04-20T13:31:40.918" v="205" actId="2696"/>
        <pc:sldMkLst>
          <pc:docMk/>
          <pc:sldMk cId="0" sldId="260"/>
        </pc:sldMkLst>
      </pc:sldChg>
      <pc:sldChg chg="del">
        <pc:chgData name="Lindee Morgan" userId="cf3c0b30-7773-4280-8a89-2ca6ac30f3ab" providerId="ADAL" clId="{281EE89C-562E-547B-896D-DC4775A02791}" dt="2026-04-20T13:31:42.406" v="206" actId="2696"/>
        <pc:sldMkLst>
          <pc:docMk/>
          <pc:sldMk cId="0" sldId="261"/>
        </pc:sldMkLst>
      </pc:sldChg>
      <pc:sldChg chg="del">
        <pc:chgData name="Lindee Morgan" userId="cf3c0b30-7773-4280-8a89-2ca6ac30f3ab" providerId="ADAL" clId="{281EE89C-562E-547B-896D-DC4775A02791}" dt="2026-04-20T13:31:43.433" v="207" actId="2696"/>
        <pc:sldMkLst>
          <pc:docMk/>
          <pc:sldMk cId="0" sldId="262"/>
        </pc:sldMkLst>
      </pc:sldChg>
      <pc:sldChg chg="del">
        <pc:chgData name="Lindee Morgan" userId="cf3c0b30-7773-4280-8a89-2ca6ac30f3ab" providerId="ADAL" clId="{281EE89C-562E-547B-896D-DC4775A02791}" dt="2026-04-20T13:31:44.573" v="208" actId="2696"/>
        <pc:sldMkLst>
          <pc:docMk/>
          <pc:sldMk cId="0" sldId="263"/>
        </pc:sldMkLst>
      </pc:sldChg>
      <pc:sldChg chg="del">
        <pc:chgData name="Lindee Morgan" userId="cf3c0b30-7773-4280-8a89-2ca6ac30f3ab" providerId="ADAL" clId="{281EE89C-562E-547B-896D-DC4775A02791}" dt="2026-04-20T13:31:45.345" v="209" actId="2696"/>
        <pc:sldMkLst>
          <pc:docMk/>
          <pc:sldMk cId="0" sldId="264"/>
        </pc:sldMkLst>
      </pc:sldChg>
      <pc:sldChg chg="del">
        <pc:chgData name="Lindee Morgan" userId="cf3c0b30-7773-4280-8a89-2ca6ac30f3ab" providerId="ADAL" clId="{281EE89C-562E-547B-896D-DC4775A02791}" dt="2026-04-20T13:31:46.829" v="210" actId="2696"/>
        <pc:sldMkLst>
          <pc:docMk/>
          <pc:sldMk cId="0" sldId="265"/>
        </pc:sldMkLst>
      </pc:sldChg>
      <pc:sldChg chg="del">
        <pc:chgData name="Lindee Morgan" userId="cf3c0b30-7773-4280-8a89-2ca6ac30f3ab" providerId="ADAL" clId="{281EE89C-562E-547B-896D-DC4775A02791}" dt="2026-04-20T13:31:48.173" v="211" actId="2696"/>
        <pc:sldMkLst>
          <pc:docMk/>
          <pc:sldMk cId="0" sldId="266"/>
        </pc:sldMkLst>
      </pc:sldChg>
      <pc:sldChg chg="del">
        <pc:chgData name="Lindee Morgan" userId="cf3c0b30-7773-4280-8a89-2ca6ac30f3ab" providerId="ADAL" clId="{281EE89C-562E-547B-896D-DC4775A02791}" dt="2026-04-20T13:31:48.898" v="212" actId="2696"/>
        <pc:sldMkLst>
          <pc:docMk/>
          <pc:sldMk cId="0" sldId="267"/>
        </pc:sldMkLst>
      </pc:sldChg>
      <pc:sldChg chg="del">
        <pc:chgData name="Lindee Morgan" userId="cf3c0b30-7773-4280-8a89-2ca6ac30f3ab" providerId="ADAL" clId="{281EE89C-562E-547B-896D-DC4775A02791}" dt="2026-04-20T13:31:49.432" v="213" actId="2696"/>
        <pc:sldMkLst>
          <pc:docMk/>
          <pc:sldMk cId="0" sldId="268"/>
        </pc:sldMkLst>
      </pc:sldChg>
      <pc:sldChg chg="del">
        <pc:chgData name="Lindee Morgan" userId="cf3c0b30-7773-4280-8a89-2ca6ac30f3ab" providerId="ADAL" clId="{281EE89C-562E-547B-896D-DC4775A02791}" dt="2026-04-20T13:31:49.937" v="214" actId="2696"/>
        <pc:sldMkLst>
          <pc:docMk/>
          <pc:sldMk cId="0" sldId="269"/>
        </pc:sldMkLst>
      </pc:sldChg>
      <pc:sldChg chg="del">
        <pc:chgData name="Lindee Morgan" userId="cf3c0b30-7773-4280-8a89-2ca6ac30f3ab" providerId="ADAL" clId="{281EE89C-562E-547B-896D-DC4775A02791}" dt="2026-04-20T13:31:50.440" v="215" actId="2696"/>
        <pc:sldMkLst>
          <pc:docMk/>
          <pc:sldMk cId="0" sldId="270"/>
        </pc:sldMkLst>
      </pc:sldChg>
      <pc:sldChg chg="del">
        <pc:chgData name="Lindee Morgan" userId="cf3c0b30-7773-4280-8a89-2ca6ac30f3ab" providerId="ADAL" clId="{281EE89C-562E-547B-896D-DC4775A02791}" dt="2026-04-20T13:31:51.201" v="216" actId="2696"/>
        <pc:sldMkLst>
          <pc:docMk/>
          <pc:sldMk cId="0" sldId="271"/>
        </pc:sldMkLst>
      </pc:sldChg>
      <pc:sldChg chg="del">
        <pc:chgData name="Lindee Morgan" userId="cf3c0b30-7773-4280-8a89-2ca6ac30f3ab" providerId="ADAL" clId="{281EE89C-562E-547B-896D-DC4775A02791}" dt="2026-04-20T13:31:51.815" v="217" actId="2696"/>
        <pc:sldMkLst>
          <pc:docMk/>
          <pc:sldMk cId="0" sldId="272"/>
        </pc:sldMkLst>
      </pc:sldChg>
      <pc:sldChg chg="del">
        <pc:chgData name="Lindee Morgan" userId="cf3c0b30-7773-4280-8a89-2ca6ac30f3ab" providerId="ADAL" clId="{281EE89C-562E-547B-896D-DC4775A02791}" dt="2026-04-20T13:31:52.320" v="218" actId="2696"/>
        <pc:sldMkLst>
          <pc:docMk/>
          <pc:sldMk cId="0" sldId="273"/>
        </pc:sldMkLst>
      </pc:sldChg>
      <pc:sldChg chg="del">
        <pc:chgData name="Lindee Morgan" userId="cf3c0b30-7773-4280-8a89-2ca6ac30f3ab" providerId="ADAL" clId="{281EE89C-562E-547B-896D-DC4775A02791}" dt="2026-04-20T13:31:52.810" v="219" actId="2696"/>
        <pc:sldMkLst>
          <pc:docMk/>
          <pc:sldMk cId="0" sldId="274"/>
        </pc:sldMkLst>
      </pc:sldChg>
      <pc:sldChg chg="del">
        <pc:chgData name="Lindee Morgan" userId="cf3c0b30-7773-4280-8a89-2ca6ac30f3ab" providerId="ADAL" clId="{281EE89C-562E-547B-896D-DC4775A02791}" dt="2026-04-20T13:31:53.386" v="220" actId="2696"/>
        <pc:sldMkLst>
          <pc:docMk/>
          <pc:sldMk cId="0" sldId="275"/>
        </pc:sldMkLst>
      </pc:sldChg>
      <pc:sldChg chg="del">
        <pc:chgData name="Lindee Morgan" userId="cf3c0b30-7773-4280-8a89-2ca6ac30f3ab" providerId="ADAL" clId="{281EE89C-562E-547B-896D-DC4775A02791}" dt="2026-04-20T13:31:53.875" v="221" actId="2696"/>
        <pc:sldMkLst>
          <pc:docMk/>
          <pc:sldMk cId="0" sldId="276"/>
        </pc:sldMkLst>
      </pc:sldChg>
      <pc:sldChg chg="del">
        <pc:chgData name="Lindee Morgan" userId="cf3c0b30-7773-4280-8a89-2ca6ac30f3ab" providerId="ADAL" clId="{281EE89C-562E-547B-896D-DC4775A02791}" dt="2026-04-20T13:31:54.400" v="222" actId="2696"/>
        <pc:sldMkLst>
          <pc:docMk/>
          <pc:sldMk cId="0" sldId="277"/>
        </pc:sldMkLst>
      </pc:sldChg>
      <pc:sldChg chg="del">
        <pc:chgData name="Lindee Morgan" userId="cf3c0b30-7773-4280-8a89-2ca6ac30f3ab" providerId="ADAL" clId="{281EE89C-562E-547B-896D-DC4775A02791}" dt="2026-04-20T13:31:54.823" v="223" actId="2696"/>
        <pc:sldMkLst>
          <pc:docMk/>
          <pc:sldMk cId="0" sldId="278"/>
        </pc:sldMkLst>
      </pc:sldChg>
      <pc:sldChg chg="del">
        <pc:chgData name="Lindee Morgan" userId="cf3c0b30-7773-4280-8a89-2ca6ac30f3ab" providerId="ADAL" clId="{281EE89C-562E-547B-896D-DC4775A02791}" dt="2026-04-20T13:31:55.280" v="224" actId="2696"/>
        <pc:sldMkLst>
          <pc:docMk/>
          <pc:sldMk cId="0" sldId="279"/>
        </pc:sldMkLst>
      </pc:sldChg>
      <pc:sldChg chg="del">
        <pc:chgData name="Lindee Morgan" userId="cf3c0b30-7773-4280-8a89-2ca6ac30f3ab" providerId="ADAL" clId="{281EE89C-562E-547B-896D-DC4775A02791}" dt="2026-04-20T13:31:55.782" v="225" actId="2696"/>
        <pc:sldMkLst>
          <pc:docMk/>
          <pc:sldMk cId="0" sldId="280"/>
        </pc:sldMkLst>
      </pc:sldChg>
      <pc:sldChg chg="del">
        <pc:chgData name="Lindee Morgan" userId="cf3c0b30-7773-4280-8a89-2ca6ac30f3ab" providerId="ADAL" clId="{281EE89C-562E-547B-896D-DC4775A02791}" dt="2026-04-20T13:31:56.278" v="226" actId="2696"/>
        <pc:sldMkLst>
          <pc:docMk/>
          <pc:sldMk cId="0" sldId="281"/>
        </pc:sldMkLst>
      </pc:sldChg>
      <pc:sldChg chg="del">
        <pc:chgData name="Lindee Morgan" userId="cf3c0b30-7773-4280-8a89-2ca6ac30f3ab" providerId="ADAL" clId="{281EE89C-562E-547B-896D-DC4775A02791}" dt="2026-04-20T13:31:56.816" v="227" actId="2696"/>
        <pc:sldMkLst>
          <pc:docMk/>
          <pc:sldMk cId="0" sldId="282"/>
        </pc:sldMkLst>
      </pc:sldChg>
      <pc:sldChg chg="del">
        <pc:chgData name="Lindee Morgan" userId="cf3c0b30-7773-4280-8a89-2ca6ac30f3ab" providerId="ADAL" clId="{281EE89C-562E-547B-896D-DC4775A02791}" dt="2026-04-20T13:31:57.329" v="228" actId="2696"/>
        <pc:sldMkLst>
          <pc:docMk/>
          <pc:sldMk cId="0" sldId="283"/>
        </pc:sldMkLst>
      </pc:sldChg>
      <pc:sldChg chg="del">
        <pc:chgData name="Lindee Morgan" userId="cf3c0b30-7773-4280-8a89-2ca6ac30f3ab" providerId="ADAL" clId="{281EE89C-562E-547B-896D-DC4775A02791}" dt="2026-04-20T13:31:57.837" v="229" actId="2696"/>
        <pc:sldMkLst>
          <pc:docMk/>
          <pc:sldMk cId="0" sldId="284"/>
        </pc:sldMkLst>
      </pc:sldChg>
      <pc:sldChg chg="del">
        <pc:chgData name="Lindee Morgan" userId="cf3c0b30-7773-4280-8a89-2ca6ac30f3ab" providerId="ADAL" clId="{281EE89C-562E-547B-896D-DC4775A02791}" dt="2026-04-20T13:31:58.322" v="230" actId="2696"/>
        <pc:sldMkLst>
          <pc:docMk/>
          <pc:sldMk cId="0" sldId="285"/>
        </pc:sldMkLst>
      </pc:sldChg>
      <pc:sldChg chg="del">
        <pc:chgData name="Lindee Morgan" userId="cf3c0b30-7773-4280-8a89-2ca6ac30f3ab" providerId="ADAL" clId="{281EE89C-562E-547B-896D-DC4775A02791}" dt="2026-04-20T13:31:58.824" v="231" actId="2696"/>
        <pc:sldMkLst>
          <pc:docMk/>
          <pc:sldMk cId="0" sldId="286"/>
        </pc:sldMkLst>
      </pc:sldChg>
      <pc:sldChg chg="del">
        <pc:chgData name="Lindee Morgan" userId="cf3c0b30-7773-4280-8a89-2ca6ac30f3ab" providerId="ADAL" clId="{281EE89C-562E-547B-896D-DC4775A02791}" dt="2026-04-20T13:31:59.650" v="232" actId="2696"/>
        <pc:sldMkLst>
          <pc:docMk/>
          <pc:sldMk cId="0" sldId="287"/>
        </pc:sldMkLst>
      </pc:sldChg>
      <pc:sldChg chg="del">
        <pc:chgData name="Lindee Morgan" userId="cf3c0b30-7773-4280-8a89-2ca6ac30f3ab" providerId="ADAL" clId="{281EE89C-562E-547B-896D-DC4775A02791}" dt="2026-04-20T13:32:00.563" v="233" actId="2696"/>
        <pc:sldMkLst>
          <pc:docMk/>
          <pc:sldMk cId="0" sldId="288"/>
        </pc:sldMkLst>
      </pc:sldChg>
      <pc:sldChg chg="del">
        <pc:chgData name="Lindee Morgan" userId="cf3c0b30-7773-4280-8a89-2ca6ac30f3ab" providerId="ADAL" clId="{281EE89C-562E-547B-896D-DC4775A02791}" dt="2026-04-20T13:32:01.499" v="234" actId="2696"/>
        <pc:sldMkLst>
          <pc:docMk/>
          <pc:sldMk cId="0" sldId="289"/>
        </pc:sldMkLst>
      </pc:sldChg>
      <pc:sldChg chg="del">
        <pc:chgData name="Lindee Morgan" userId="cf3c0b30-7773-4280-8a89-2ca6ac30f3ab" providerId="ADAL" clId="{281EE89C-562E-547B-896D-DC4775A02791}" dt="2026-04-20T13:32:02.419" v="235" actId="2696"/>
        <pc:sldMkLst>
          <pc:docMk/>
          <pc:sldMk cId="0" sldId="290"/>
        </pc:sldMkLst>
      </pc:sldChg>
      <pc:sldChg chg="del">
        <pc:chgData name="Lindee Morgan" userId="cf3c0b30-7773-4280-8a89-2ca6ac30f3ab" providerId="ADAL" clId="{281EE89C-562E-547B-896D-DC4775A02791}" dt="2026-04-20T13:32:06.637" v="236" actId="2696"/>
        <pc:sldMkLst>
          <pc:docMk/>
          <pc:sldMk cId="0" sldId="291"/>
        </pc:sldMkLst>
      </pc:sldChg>
      <pc:sldChg chg="modSp mod">
        <pc:chgData name="Lindee Morgan" userId="cf3c0b30-7773-4280-8a89-2ca6ac30f3ab" providerId="ADAL" clId="{281EE89C-562E-547B-896D-DC4775A02791}" dt="2026-04-20T13:22:09.887" v="2" actId="20577"/>
        <pc:sldMkLst>
          <pc:docMk/>
          <pc:sldMk cId="3930963161" sldId="293"/>
        </pc:sldMkLst>
        <pc:spChg chg="mod">
          <ac:chgData name="Lindee Morgan" userId="cf3c0b30-7773-4280-8a89-2ca6ac30f3ab" providerId="ADAL" clId="{281EE89C-562E-547B-896D-DC4775A02791}" dt="2026-04-20T13:22:09.887" v="2" actId="20577"/>
          <ac:spMkLst>
            <pc:docMk/>
            <pc:sldMk cId="3930963161" sldId="293"/>
            <ac:spMk id="5" creationId="{1D6C7FA3-9E95-CBBF-23D5-CBD4B0CB13BF}"/>
          </ac:spMkLst>
        </pc:spChg>
      </pc:sldChg>
      <pc:sldChg chg="modNotesTx">
        <pc:chgData name="Lindee Morgan" userId="cf3c0b30-7773-4280-8a89-2ca6ac30f3ab" providerId="ADAL" clId="{281EE89C-562E-547B-896D-DC4775A02791}" dt="2026-04-20T13:25:03.395" v="83" actId="20577"/>
        <pc:sldMkLst>
          <pc:docMk/>
          <pc:sldMk cId="3078924917" sldId="294"/>
        </pc:sldMkLst>
      </pc:sldChg>
      <pc:sldChg chg="modNotesTx">
        <pc:chgData name="Lindee Morgan" userId="cf3c0b30-7773-4280-8a89-2ca6ac30f3ab" providerId="ADAL" clId="{281EE89C-562E-547B-896D-DC4775A02791}" dt="2026-04-20T13:37:43.471" v="304" actId="20577"/>
        <pc:sldMkLst>
          <pc:docMk/>
          <pc:sldMk cId="2923398077" sldId="301"/>
        </pc:sldMkLst>
      </pc:sldChg>
      <pc:sldChg chg="modNotesTx">
        <pc:chgData name="Lindee Morgan" userId="cf3c0b30-7773-4280-8a89-2ca6ac30f3ab" providerId="ADAL" clId="{281EE89C-562E-547B-896D-DC4775A02791}" dt="2026-04-20T13:23:47.522" v="72" actId="20577"/>
        <pc:sldMkLst>
          <pc:docMk/>
          <pc:sldMk cId="3950432206" sldId="303"/>
        </pc:sldMkLst>
      </pc:sldChg>
      <pc:sldChg chg="modNotesTx">
        <pc:chgData name="Lindee Morgan" userId="cf3c0b30-7773-4280-8a89-2ca6ac30f3ab" providerId="ADAL" clId="{281EE89C-562E-547B-896D-DC4775A02791}" dt="2026-04-20T13:29:04.539" v="156" actId="20577"/>
        <pc:sldMkLst>
          <pc:docMk/>
          <pc:sldMk cId="1765359546" sldId="305"/>
        </pc:sldMkLst>
      </pc:sldChg>
      <pc:sldChg chg="ord">
        <pc:chgData name="Lindee Morgan" userId="cf3c0b30-7773-4280-8a89-2ca6ac30f3ab" providerId="ADAL" clId="{281EE89C-562E-547B-896D-DC4775A02791}" dt="2026-04-20T13:30:28.548" v="201" actId="20578"/>
        <pc:sldMkLst>
          <pc:docMk/>
          <pc:sldMk cId="772948666" sldId="308"/>
        </pc:sldMkLst>
      </pc:sldChg>
      <pc:sldChg chg="modNotesTx">
        <pc:chgData name="Lindee Morgan" userId="cf3c0b30-7773-4280-8a89-2ca6ac30f3ab" providerId="ADAL" clId="{281EE89C-562E-547B-896D-DC4775A02791}" dt="2026-04-20T13:29:42.130" v="200" actId="20577"/>
        <pc:sldMkLst>
          <pc:docMk/>
          <pc:sldMk cId="4235878384" sldId="309"/>
        </pc:sldMkLst>
      </pc:sldChg>
      <pc:sldChg chg="del">
        <pc:chgData name="Lindee Morgan" userId="cf3c0b30-7773-4280-8a89-2ca6ac30f3ab" providerId="ADAL" clId="{281EE89C-562E-547B-896D-DC4775A02791}" dt="2026-04-20T13:35:02.478" v="243" actId="2696"/>
        <pc:sldMkLst>
          <pc:docMk/>
          <pc:sldMk cId="1102584841" sldId="310"/>
        </pc:sldMkLst>
      </pc:sldChg>
      <pc:sldChg chg="addSp modSp mod modNotesTx">
        <pc:chgData name="Lindee Morgan" userId="cf3c0b30-7773-4280-8a89-2ca6ac30f3ab" providerId="ADAL" clId="{281EE89C-562E-547B-896D-DC4775A02791}" dt="2026-04-20T13:35:16.394" v="244" actId="20577"/>
        <pc:sldMkLst>
          <pc:docMk/>
          <pc:sldMk cId="3912494039" sldId="311"/>
        </pc:sldMkLst>
        <pc:spChg chg="add mod">
          <ac:chgData name="Lindee Morgan" userId="cf3c0b30-7773-4280-8a89-2ca6ac30f3ab" providerId="ADAL" clId="{281EE89C-562E-547B-896D-DC4775A02791}" dt="2026-04-20T13:34:42.771" v="240" actId="1076"/>
          <ac:spMkLst>
            <pc:docMk/>
            <pc:sldMk cId="3912494039" sldId="311"/>
            <ac:spMk id="3" creationId="{2CC99D9B-6679-2F2E-2F4E-04BD46655BEA}"/>
          </ac:spMkLst>
        </pc:spChg>
        <pc:spChg chg="add mod">
          <ac:chgData name="Lindee Morgan" userId="cf3c0b30-7773-4280-8a89-2ca6ac30f3ab" providerId="ADAL" clId="{281EE89C-562E-547B-896D-DC4775A02791}" dt="2026-04-20T13:34:57.823" v="242" actId="1076"/>
          <ac:spMkLst>
            <pc:docMk/>
            <pc:sldMk cId="3912494039" sldId="311"/>
            <ac:spMk id="4" creationId="{3674EFA4-992E-3073-1079-6D908B2A015F}"/>
          </ac:spMkLst>
        </pc:spChg>
        <pc:spChg chg="mod">
          <ac:chgData name="Lindee Morgan" userId="cf3c0b30-7773-4280-8a89-2ca6ac30f3ab" providerId="ADAL" clId="{281EE89C-562E-547B-896D-DC4775A02791}" dt="2026-04-20T13:34:39.296" v="239" actId="20577"/>
          <ac:spMkLst>
            <pc:docMk/>
            <pc:sldMk cId="3912494039" sldId="311"/>
            <ac:spMk id="5" creationId="{54D84248-85F7-7684-C0A9-CD867A015F6A}"/>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62343C-9F85-3642-A616-897AB3CC42B5}" type="doc">
      <dgm:prSet loTypeId="urn:microsoft.com/office/officeart/2005/8/layout/hChevron3" loCatId="" qsTypeId="urn:microsoft.com/office/officeart/2005/8/quickstyle/simple1" qsCatId="simple" csTypeId="urn:microsoft.com/office/officeart/2005/8/colors/accent1_2" csCatId="accent1" phldr="1"/>
      <dgm:spPr/>
    </dgm:pt>
    <dgm:pt modelId="{75910A72-3E1D-A547-B190-19AD78886BEA}">
      <dgm:prSet phldrT="[Text]" custT="1"/>
      <dgm:spPr>
        <a:solidFill>
          <a:srgbClr val="F5E500"/>
        </a:solidFill>
      </dgm:spPr>
      <dgm:t>
        <a:bodyPr/>
        <a:lstStyle/>
        <a:p>
          <a:r>
            <a:rPr lang="en-US" sz="4400" dirty="0">
              <a:solidFill>
                <a:srgbClr val="414141"/>
              </a:solidFill>
            </a:rPr>
            <a:t>Domains</a:t>
          </a:r>
        </a:p>
      </dgm:t>
    </dgm:pt>
    <dgm:pt modelId="{BD8C6FE7-0D6F-8741-A2B0-4715F1E48E13}" type="parTrans" cxnId="{0DF8AB41-984B-E046-BC39-09B053286325}">
      <dgm:prSet/>
      <dgm:spPr/>
      <dgm:t>
        <a:bodyPr/>
        <a:lstStyle/>
        <a:p>
          <a:endParaRPr lang="en-US"/>
        </a:p>
      </dgm:t>
    </dgm:pt>
    <dgm:pt modelId="{4796AE69-C1C7-D444-96CF-F0A3EADE7AF2}" type="sibTrans" cxnId="{0DF8AB41-984B-E046-BC39-09B053286325}">
      <dgm:prSet/>
      <dgm:spPr/>
      <dgm:t>
        <a:bodyPr/>
        <a:lstStyle/>
        <a:p>
          <a:endParaRPr lang="en-US"/>
        </a:p>
      </dgm:t>
    </dgm:pt>
    <dgm:pt modelId="{33395A54-9A9F-AD41-AED3-95CAF1977EA6}">
      <dgm:prSet phldrT="[Text]" custT="1"/>
      <dgm:spPr>
        <a:solidFill>
          <a:srgbClr val="FFD107"/>
        </a:solidFill>
      </dgm:spPr>
      <dgm:t>
        <a:bodyPr/>
        <a:lstStyle/>
        <a:p>
          <a:r>
            <a:rPr lang="en-US" sz="4400" dirty="0">
              <a:solidFill>
                <a:srgbClr val="414141"/>
              </a:solidFill>
            </a:rPr>
            <a:t>Standards</a:t>
          </a:r>
        </a:p>
      </dgm:t>
    </dgm:pt>
    <dgm:pt modelId="{07368CCE-E730-BD4C-AAA7-8E41E070D15D}" type="parTrans" cxnId="{76A6A9C7-4F94-2843-B48F-F6EB035BA415}">
      <dgm:prSet/>
      <dgm:spPr/>
      <dgm:t>
        <a:bodyPr/>
        <a:lstStyle/>
        <a:p>
          <a:endParaRPr lang="en-US"/>
        </a:p>
      </dgm:t>
    </dgm:pt>
    <dgm:pt modelId="{56F43903-ACC9-6B40-A8F5-482579B6616D}" type="sibTrans" cxnId="{76A6A9C7-4F94-2843-B48F-F6EB035BA415}">
      <dgm:prSet/>
      <dgm:spPr/>
      <dgm:t>
        <a:bodyPr/>
        <a:lstStyle/>
        <a:p>
          <a:endParaRPr lang="en-US"/>
        </a:p>
      </dgm:t>
    </dgm:pt>
    <dgm:pt modelId="{679584E6-4AE9-7547-ADC7-EBCA9745C716}">
      <dgm:prSet phldrT="[Text]"/>
      <dgm:spPr>
        <a:solidFill>
          <a:srgbClr val="FCB248"/>
        </a:solidFill>
      </dgm:spPr>
      <dgm:t>
        <a:bodyPr/>
        <a:lstStyle/>
        <a:p>
          <a:r>
            <a:rPr lang="en-US" dirty="0">
              <a:solidFill>
                <a:srgbClr val="414141"/>
              </a:solidFill>
            </a:rPr>
            <a:t>Competencies</a:t>
          </a:r>
        </a:p>
      </dgm:t>
    </dgm:pt>
    <dgm:pt modelId="{4659CB1E-B085-6240-A570-92CB8D8CFF76}" type="parTrans" cxnId="{C876B25F-3BE8-DF49-9D6B-07B388762D33}">
      <dgm:prSet/>
      <dgm:spPr/>
      <dgm:t>
        <a:bodyPr/>
        <a:lstStyle/>
        <a:p>
          <a:endParaRPr lang="en-US"/>
        </a:p>
      </dgm:t>
    </dgm:pt>
    <dgm:pt modelId="{CB6F1DAC-342E-E34D-B130-96F6A8AEF9D9}" type="sibTrans" cxnId="{C876B25F-3BE8-DF49-9D6B-07B388762D33}">
      <dgm:prSet/>
      <dgm:spPr/>
      <dgm:t>
        <a:bodyPr/>
        <a:lstStyle/>
        <a:p>
          <a:endParaRPr lang="en-US"/>
        </a:p>
      </dgm:t>
    </dgm:pt>
    <dgm:pt modelId="{BD8E1283-FA0A-0148-A798-8AA7801DAC9C}">
      <dgm:prSet phldrT="[Text]"/>
      <dgm:spPr>
        <a:solidFill>
          <a:schemeClr val="accent6"/>
        </a:solidFill>
      </dgm:spPr>
      <dgm:t>
        <a:bodyPr/>
        <a:lstStyle/>
        <a:p>
          <a:r>
            <a:rPr lang="en-US" dirty="0">
              <a:solidFill>
                <a:srgbClr val="414141"/>
              </a:solidFill>
            </a:rPr>
            <a:t>Preamble &amp; Glossary</a:t>
          </a:r>
        </a:p>
      </dgm:t>
    </dgm:pt>
    <dgm:pt modelId="{8A0BC805-8A41-3840-8EF2-10C6EA37CD3E}" type="parTrans" cxnId="{E0601CAF-7B3B-9E4C-BE50-EF461F9C2530}">
      <dgm:prSet/>
      <dgm:spPr/>
      <dgm:t>
        <a:bodyPr/>
        <a:lstStyle/>
        <a:p>
          <a:endParaRPr lang="en-US"/>
        </a:p>
      </dgm:t>
    </dgm:pt>
    <dgm:pt modelId="{E7601326-D063-964D-9396-E022E6ADF70E}" type="sibTrans" cxnId="{E0601CAF-7B3B-9E4C-BE50-EF461F9C2530}">
      <dgm:prSet/>
      <dgm:spPr/>
      <dgm:t>
        <a:bodyPr/>
        <a:lstStyle/>
        <a:p>
          <a:endParaRPr lang="en-US"/>
        </a:p>
      </dgm:t>
    </dgm:pt>
    <dgm:pt modelId="{6C1E3A4F-9F6F-F24C-92F1-2D24DB94CFAC}" type="pres">
      <dgm:prSet presAssocID="{5262343C-9F85-3642-A616-897AB3CC42B5}" presName="Name0" presStyleCnt="0">
        <dgm:presLayoutVars>
          <dgm:dir/>
          <dgm:resizeHandles val="exact"/>
        </dgm:presLayoutVars>
      </dgm:prSet>
      <dgm:spPr/>
    </dgm:pt>
    <dgm:pt modelId="{35B567D7-EA6B-7142-8D70-DD3C9B5C799F}" type="pres">
      <dgm:prSet presAssocID="{75910A72-3E1D-A547-B190-19AD78886BEA}" presName="parTxOnly" presStyleLbl="node1" presStyleIdx="0" presStyleCnt="4">
        <dgm:presLayoutVars>
          <dgm:bulletEnabled val="1"/>
        </dgm:presLayoutVars>
      </dgm:prSet>
      <dgm:spPr/>
    </dgm:pt>
    <dgm:pt modelId="{BA266B3B-81EF-D449-9767-A5C3207E91A2}" type="pres">
      <dgm:prSet presAssocID="{4796AE69-C1C7-D444-96CF-F0A3EADE7AF2}" presName="parSpace" presStyleCnt="0"/>
      <dgm:spPr/>
    </dgm:pt>
    <dgm:pt modelId="{731C4209-6549-3844-AE1F-84349BE546D1}" type="pres">
      <dgm:prSet presAssocID="{33395A54-9A9F-AD41-AED3-95CAF1977EA6}" presName="parTxOnly" presStyleLbl="node1" presStyleIdx="1" presStyleCnt="4">
        <dgm:presLayoutVars>
          <dgm:bulletEnabled val="1"/>
        </dgm:presLayoutVars>
      </dgm:prSet>
      <dgm:spPr/>
    </dgm:pt>
    <dgm:pt modelId="{624995BB-E2E6-794D-8967-4B768EAEF25D}" type="pres">
      <dgm:prSet presAssocID="{56F43903-ACC9-6B40-A8F5-482579B6616D}" presName="parSpace" presStyleCnt="0"/>
      <dgm:spPr/>
    </dgm:pt>
    <dgm:pt modelId="{803A69E9-5443-974A-B0A7-E8669151CDC3}" type="pres">
      <dgm:prSet presAssocID="{679584E6-4AE9-7547-ADC7-EBCA9745C716}" presName="parTxOnly" presStyleLbl="node1" presStyleIdx="2" presStyleCnt="4">
        <dgm:presLayoutVars>
          <dgm:bulletEnabled val="1"/>
        </dgm:presLayoutVars>
      </dgm:prSet>
      <dgm:spPr/>
    </dgm:pt>
    <dgm:pt modelId="{D4B7041F-EB22-CA4F-937B-BFD9A3E2481C}" type="pres">
      <dgm:prSet presAssocID="{CB6F1DAC-342E-E34D-B130-96F6A8AEF9D9}" presName="parSpace" presStyleCnt="0"/>
      <dgm:spPr/>
    </dgm:pt>
    <dgm:pt modelId="{E2987C0F-6E7E-F64E-B89F-068CB49F81FA}" type="pres">
      <dgm:prSet presAssocID="{BD8E1283-FA0A-0148-A798-8AA7801DAC9C}" presName="parTxOnly" presStyleLbl="node1" presStyleIdx="3" presStyleCnt="4">
        <dgm:presLayoutVars>
          <dgm:bulletEnabled val="1"/>
        </dgm:presLayoutVars>
      </dgm:prSet>
      <dgm:spPr/>
    </dgm:pt>
  </dgm:ptLst>
  <dgm:cxnLst>
    <dgm:cxn modelId="{FCABE702-34D4-5948-B2E1-F905F3952DE5}" type="presOf" srcId="{679584E6-4AE9-7547-ADC7-EBCA9745C716}" destId="{803A69E9-5443-974A-B0A7-E8669151CDC3}" srcOrd="0" destOrd="0" presId="urn:microsoft.com/office/officeart/2005/8/layout/hChevron3"/>
    <dgm:cxn modelId="{0DF8AB41-984B-E046-BC39-09B053286325}" srcId="{5262343C-9F85-3642-A616-897AB3CC42B5}" destId="{75910A72-3E1D-A547-B190-19AD78886BEA}" srcOrd="0" destOrd="0" parTransId="{BD8C6FE7-0D6F-8741-A2B0-4715F1E48E13}" sibTransId="{4796AE69-C1C7-D444-96CF-F0A3EADE7AF2}"/>
    <dgm:cxn modelId="{C876B25F-3BE8-DF49-9D6B-07B388762D33}" srcId="{5262343C-9F85-3642-A616-897AB3CC42B5}" destId="{679584E6-4AE9-7547-ADC7-EBCA9745C716}" srcOrd="2" destOrd="0" parTransId="{4659CB1E-B085-6240-A570-92CB8D8CFF76}" sibTransId="{CB6F1DAC-342E-E34D-B130-96F6A8AEF9D9}"/>
    <dgm:cxn modelId="{9880638C-EBF7-AC4C-82D2-B465047B1009}" type="presOf" srcId="{BD8E1283-FA0A-0148-A798-8AA7801DAC9C}" destId="{E2987C0F-6E7E-F64E-B89F-068CB49F81FA}" srcOrd="0" destOrd="0" presId="urn:microsoft.com/office/officeart/2005/8/layout/hChevron3"/>
    <dgm:cxn modelId="{E0601CAF-7B3B-9E4C-BE50-EF461F9C2530}" srcId="{5262343C-9F85-3642-A616-897AB3CC42B5}" destId="{BD8E1283-FA0A-0148-A798-8AA7801DAC9C}" srcOrd="3" destOrd="0" parTransId="{8A0BC805-8A41-3840-8EF2-10C6EA37CD3E}" sibTransId="{E7601326-D063-964D-9396-E022E6ADF70E}"/>
    <dgm:cxn modelId="{309FDAB4-6D91-9D49-90D1-9912101334D9}" type="presOf" srcId="{5262343C-9F85-3642-A616-897AB3CC42B5}" destId="{6C1E3A4F-9F6F-F24C-92F1-2D24DB94CFAC}" srcOrd="0" destOrd="0" presId="urn:microsoft.com/office/officeart/2005/8/layout/hChevron3"/>
    <dgm:cxn modelId="{777420C5-ADE9-CD41-B4DA-CC1139D35608}" type="presOf" srcId="{33395A54-9A9F-AD41-AED3-95CAF1977EA6}" destId="{731C4209-6549-3844-AE1F-84349BE546D1}" srcOrd="0" destOrd="0" presId="urn:microsoft.com/office/officeart/2005/8/layout/hChevron3"/>
    <dgm:cxn modelId="{76A6A9C7-4F94-2843-B48F-F6EB035BA415}" srcId="{5262343C-9F85-3642-A616-897AB3CC42B5}" destId="{33395A54-9A9F-AD41-AED3-95CAF1977EA6}" srcOrd="1" destOrd="0" parTransId="{07368CCE-E730-BD4C-AAA7-8E41E070D15D}" sibTransId="{56F43903-ACC9-6B40-A8F5-482579B6616D}"/>
    <dgm:cxn modelId="{A95554D9-083B-744C-9A6E-74F2F54FAFC4}" type="presOf" srcId="{75910A72-3E1D-A547-B190-19AD78886BEA}" destId="{35B567D7-EA6B-7142-8D70-DD3C9B5C799F}" srcOrd="0" destOrd="0" presId="urn:microsoft.com/office/officeart/2005/8/layout/hChevron3"/>
    <dgm:cxn modelId="{06034F0E-A540-C445-B614-181AD3DCB0E7}" type="presParOf" srcId="{6C1E3A4F-9F6F-F24C-92F1-2D24DB94CFAC}" destId="{35B567D7-EA6B-7142-8D70-DD3C9B5C799F}" srcOrd="0" destOrd="0" presId="urn:microsoft.com/office/officeart/2005/8/layout/hChevron3"/>
    <dgm:cxn modelId="{170A7C84-9C10-4C45-B4BF-F6B4A4E9FA32}" type="presParOf" srcId="{6C1E3A4F-9F6F-F24C-92F1-2D24DB94CFAC}" destId="{BA266B3B-81EF-D449-9767-A5C3207E91A2}" srcOrd="1" destOrd="0" presId="urn:microsoft.com/office/officeart/2005/8/layout/hChevron3"/>
    <dgm:cxn modelId="{8ADDCF41-3612-5A4D-A768-6307DC2D0DB9}" type="presParOf" srcId="{6C1E3A4F-9F6F-F24C-92F1-2D24DB94CFAC}" destId="{731C4209-6549-3844-AE1F-84349BE546D1}" srcOrd="2" destOrd="0" presId="urn:microsoft.com/office/officeart/2005/8/layout/hChevron3"/>
    <dgm:cxn modelId="{D639B462-5E1C-ED44-92E2-6A3875B761DE}" type="presParOf" srcId="{6C1E3A4F-9F6F-F24C-92F1-2D24DB94CFAC}" destId="{624995BB-E2E6-794D-8967-4B768EAEF25D}" srcOrd="3" destOrd="0" presId="urn:microsoft.com/office/officeart/2005/8/layout/hChevron3"/>
    <dgm:cxn modelId="{C4303080-9D47-F849-BA9A-DE140D2EC0B1}" type="presParOf" srcId="{6C1E3A4F-9F6F-F24C-92F1-2D24DB94CFAC}" destId="{803A69E9-5443-974A-B0A7-E8669151CDC3}" srcOrd="4" destOrd="0" presId="urn:microsoft.com/office/officeart/2005/8/layout/hChevron3"/>
    <dgm:cxn modelId="{AC2C38A1-87D5-714D-BEF8-FF4C2525D1DA}" type="presParOf" srcId="{6C1E3A4F-9F6F-F24C-92F1-2D24DB94CFAC}" destId="{D4B7041F-EB22-CA4F-937B-BFD9A3E2481C}" srcOrd="5" destOrd="0" presId="urn:microsoft.com/office/officeart/2005/8/layout/hChevron3"/>
    <dgm:cxn modelId="{8D431269-318D-7749-AEA5-4BF5C9EF79F5}" type="presParOf" srcId="{6C1E3A4F-9F6F-F24C-92F1-2D24DB94CFAC}" destId="{E2987C0F-6E7E-F64E-B89F-068CB49F81FA}" srcOrd="6"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B567D7-EA6B-7142-8D70-DD3C9B5C799F}">
      <dsp:nvSpPr>
        <dsp:cNvPr id="0" name=""/>
        <dsp:cNvSpPr/>
      </dsp:nvSpPr>
      <dsp:spPr>
        <a:xfrm>
          <a:off x="5781" y="1991224"/>
          <a:ext cx="5801245" cy="2320498"/>
        </a:xfrm>
        <a:prstGeom prst="homePlate">
          <a:avLst/>
        </a:prstGeom>
        <a:solidFill>
          <a:srgbClr val="F5E5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117348" rIns="58674" bIns="117348" numCol="1" spcCol="1270" anchor="ctr" anchorCtr="0">
          <a:noAutofit/>
        </a:bodyPr>
        <a:lstStyle/>
        <a:p>
          <a:pPr marL="0" lvl="0" indent="0" algn="ctr" defTabSz="1955800">
            <a:lnSpc>
              <a:spcPct val="90000"/>
            </a:lnSpc>
            <a:spcBef>
              <a:spcPct val="0"/>
            </a:spcBef>
            <a:spcAft>
              <a:spcPct val="35000"/>
            </a:spcAft>
            <a:buNone/>
          </a:pPr>
          <a:r>
            <a:rPr lang="en-US" sz="4400" kern="1200" dirty="0">
              <a:solidFill>
                <a:srgbClr val="414141"/>
              </a:solidFill>
            </a:rPr>
            <a:t>Domains</a:t>
          </a:r>
        </a:p>
      </dsp:txBody>
      <dsp:txXfrm>
        <a:off x="5781" y="1991224"/>
        <a:ext cx="5221121" cy="2320498"/>
      </dsp:txXfrm>
    </dsp:sp>
    <dsp:sp modelId="{731C4209-6549-3844-AE1F-84349BE546D1}">
      <dsp:nvSpPr>
        <dsp:cNvPr id="0" name=""/>
        <dsp:cNvSpPr/>
      </dsp:nvSpPr>
      <dsp:spPr>
        <a:xfrm>
          <a:off x="4646778" y="1991224"/>
          <a:ext cx="5801245" cy="2320498"/>
        </a:xfrm>
        <a:prstGeom prst="chevron">
          <a:avLst/>
        </a:prstGeom>
        <a:solidFill>
          <a:srgbClr val="FFD10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6022" tIns="117348" rIns="58674" bIns="117348" numCol="1" spcCol="1270" anchor="ctr" anchorCtr="0">
          <a:noAutofit/>
        </a:bodyPr>
        <a:lstStyle/>
        <a:p>
          <a:pPr marL="0" lvl="0" indent="0" algn="ctr" defTabSz="1955800">
            <a:lnSpc>
              <a:spcPct val="90000"/>
            </a:lnSpc>
            <a:spcBef>
              <a:spcPct val="0"/>
            </a:spcBef>
            <a:spcAft>
              <a:spcPct val="35000"/>
            </a:spcAft>
            <a:buNone/>
          </a:pPr>
          <a:r>
            <a:rPr lang="en-US" sz="4400" kern="1200" dirty="0">
              <a:solidFill>
                <a:srgbClr val="414141"/>
              </a:solidFill>
            </a:rPr>
            <a:t>Standards</a:t>
          </a:r>
        </a:p>
      </dsp:txBody>
      <dsp:txXfrm>
        <a:off x="5807027" y="1991224"/>
        <a:ext cx="3480747" cy="2320498"/>
      </dsp:txXfrm>
    </dsp:sp>
    <dsp:sp modelId="{803A69E9-5443-974A-B0A7-E8669151CDC3}">
      <dsp:nvSpPr>
        <dsp:cNvPr id="0" name=""/>
        <dsp:cNvSpPr/>
      </dsp:nvSpPr>
      <dsp:spPr>
        <a:xfrm>
          <a:off x="9287775" y="1991224"/>
          <a:ext cx="5801245" cy="2320498"/>
        </a:xfrm>
        <a:prstGeom prst="chevron">
          <a:avLst/>
        </a:prstGeom>
        <a:solidFill>
          <a:srgbClr val="FCB24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6022" tIns="117348" rIns="58674" bIns="117348" numCol="1" spcCol="1270" anchor="ctr" anchorCtr="0">
          <a:noAutofit/>
        </a:bodyPr>
        <a:lstStyle/>
        <a:p>
          <a:pPr marL="0" lvl="0" indent="0" algn="ctr" defTabSz="1955800">
            <a:lnSpc>
              <a:spcPct val="90000"/>
            </a:lnSpc>
            <a:spcBef>
              <a:spcPct val="0"/>
            </a:spcBef>
            <a:spcAft>
              <a:spcPct val="35000"/>
            </a:spcAft>
            <a:buNone/>
          </a:pPr>
          <a:r>
            <a:rPr lang="en-US" sz="4400" kern="1200" dirty="0">
              <a:solidFill>
                <a:srgbClr val="414141"/>
              </a:solidFill>
            </a:rPr>
            <a:t>Competencies</a:t>
          </a:r>
        </a:p>
      </dsp:txBody>
      <dsp:txXfrm>
        <a:off x="10448024" y="1991224"/>
        <a:ext cx="3480747" cy="2320498"/>
      </dsp:txXfrm>
    </dsp:sp>
    <dsp:sp modelId="{E2987C0F-6E7E-F64E-B89F-068CB49F81FA}">
      <dsp:nvSpPr>
        <dsp:cNvPr id="0" name=""/>
        <dsp:cNvSpPr/>
      </dsp:nvSpPr>
      <dsp:spPr>
        <a:xfrm>
          <a:off x="13928772" y="1991224"/>
          <a:ext cx="5801245" cy="2320498"/>
        </a:xfrm>
        <a:prstGeom prst="chevron">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6022" tIns="117348" rIns="58674" bIns="117348" numCol="1" spcCol="1270" anchor="ctr" anchorCtr="0">
          <a:noAutofit/>
        </a:bodyPr>
        <a:lstStyle/>
        <a:p>
          <a:pPr marL="0" lvl="0" indent="0" algn="ctr" defTabSz="1955800">
            <a:lnSpc>
              <a:spcPct val="90000"/>
            </a:lnSpc>
            <a:spcBef>
              <a:spcPct val="0"/>
            </a:spcBef>
            <a:spcAft>
              <a:spcPct val="35000"/>
            </a:spcAft>
            <a:buNone/>
          </a:pPr>
          <a:r>
            <a:rPr lang="en-US" sz="4400" kern="1200" dirty="0">
              <a:solidFill>
                <a:srgbClr val="414141"/>
              </a:solidFill>
            </a:rPr>
            <a:t>Preamble &amp; Glossary</a:t>
          </a:r>
        </a:p>
      </dsp:txBody>
      <dsp:txXfrm>
        <a:off x="15089021" y="1991224"/>
        <a:ext cx="3480747" cy="2320498"/>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7924800" cy="5159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0358438" y="0"/>
            <a:ext cx="7924800" cy="515938"/>
          </a:xfrm>
          <a:prstGeom prst="rect">
            <a:avLst/>
          </a:prstGeom>
        </p:spPr>
        <p:txBody>
          <a:bodyPr vert="horz" lIns="91440" tIns="45720" rIns="91440" bIns="45720" rtlCol="0"/>
          <a:lstStyle>
            <a:lvl1pPr algn="r">
              <a:defRPr sz="1200"/>
            </a:lvl1pPr>
          </a:lstStyle>
          <a:p>
            <a:fld id="{4B0E8D6F-ABEF-D14C-A51F-0BF4D2FA0828}" type="datetimeFigureOut">
              <a:rPr lang="en-US" smtClean="0"/>
              <a:t>4/20/26</a:t>
            </a:fld>
            <a:endParaRPr lang="en-US"/>
          </a:p>
        </p:txBody>
      </p:sp>
      <p:sp>
        <p:nvSpPr>
          <p:cNvPr id="4" name="Slide Image Placeholder 3"/>
          <p:cNvSpPr>
            <a:spLocks noGrp="1" noRot="1" noChangeAspect="1"/>
          </p:cNvSpPr>
          <p:nvPr>
            <p:ph type="sldImg" idx="2"/>
          </p:nvPr>
        </p:nvSpPr>
        <p:spPr>
          <a:xfrm>
            <a:off x="6057900" y="1285875"/>
            <a:ext cx="6172200" cy="34718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828800" y="4951413"/>
            <a:ext cx="14630400" cy="40497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71063"/>
            <a:ext cx="7924800" cy="5159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0358438" y="9771063"/>
            <a:ext cx="7924800" cy="515937"/>
          </a:xfrm>
          <a:prstGeom prst="rect">
            <a:avLst/>
          </a:prstGeom>
        </p:spPr>
        <p:txBody>
          <a:bodyPr vert="horz" lIns="91440" tIns="45720" rIns="91440" bIns="45720" rtlCol="0" anchor="b"/>
          <a:lstStyle>
            <a:lvl1pPr algn="r">
              <a:defRPr sz="1200"/>
            </a:lvl1pPr>
          </a:lstStyle>
          <a:p>
            <a:fld id="{C4B20255-C2E5-3042-9A48-73A550C8636F}" type="slidenum">
              <a:rPr lang="en-US" smtClean="0"/>
              <a:t>‹#›</a:t>
            </a:fld>
            <a:endParaRPr lang="en-US"/>
          </a:p>
        </p:txBody>
      </p:sp>
    </p:spTree>
    <p:extLst>
      <p:ext uri="{BB962C8B-B14F-4D97-AF65-F5344CB8AC3E}">
        <p14:creationId xmlns:p14="http://schemas.microsoft.com/office/powerpoint/2010/main" val="853578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B20255-C2E5-3042-9A48-73A550C8636F}" type="slidenum">
              <a:rPr lang="en-US" smtClean="0"/>
              <a:t>1</a:t>
            </a:fld>
            <a:endParaRPr lang="en-US"/>
          </a:p>
        </p:txBody>
      </p:sp>
    </p:spTree>
    <p:extLst>
      <p:ext uri="{BB962C8B-B14F-4D97-AF65-F5344CB8AC3E}">
        <p14:creationId xmlns:p14="http://schemas.microsoft.com/office/powerpoint/2010/main" val="37425635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FD3862-D384-39D7-CC96-CE7480D3BF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0148F1-E1CA-DE1B-76ED-189314119F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AF5E98-28E2-F4F5-612D-A9846223CF2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[Animated to show how phase 3 was sometimes repeated; </a:t>
            </a:r>
            <a:r>
              <a:rPr lang="en-US" b="1" dirty="0"/>
              <a:t>CLICK</a:t>
            </a:r>
            <a:r>
              <a:rPr lang="en-US" dirty="0"/>
              <a:t> to show]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was typical for the team to go through more than one ”round” of Phase 3 when developing each of the components—domains, standards, competencies, preamble, and glossary. </a:t>
            </a:r>
          </a:p>
          <a:p>
            <a:endParaRPr lang="en-US" dirty="0"/>
          </a:p>
        </p:txBody>
      </p:sp>
      <p:sp>
        <p:nvSpPr>
          <p:cNvPr id="4" name="Slide Number Placeholder 3">
            <a:extLst>
              <a:ext uri="{FF2B5EF4-FFF2-40B4-BE49-F238E27FC236}">
                <a16:creationId xmlns:a16="http://schemas.microsoft.com/office/drawing/2014/main" id="{780CABDF-0783-4DDC-8335-3E14411EF462}"/>
              </a:ext>
            </a:extLst>
          </p:cNvPr>
          <p:cNvSpPr>
            <a:spLocks noGrp="1"/>
          </p:cNvSpPr>
          <p:nvPr>
            <p:ph type="sldNum" sz="quarter" idx="5"/>
          </p:nvPr>
        </p:nvSpPr>
        <p:spPr/>
        <p:txBody>
          <a:bodyPr/>
          <a:lstStyle/>
          <a:p>
            <a:fld id="{C4B20255-C2E5-3042-9A48-73A550C8636F}" type="slidenum">
              <a:rPr lang="en-US" smtClean="0"/>
              <a:t>10</a:t>
            </a:fld>
            <a:endParaRPr lang="en-US"/>
          </a:p>
        </p:txBody>
      </p:sp>
    </p:spTree>
    <p:extLst>
      <p:ext uri="{BB962C8B-B14F-4D97-AF65-F5344CB8AC3E}">
        <p14:creationId xmlns:p14="http://schemas.microsoft.com/office/powerpoint/2010/main" val="12243936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DCAD09-6A7C-3355-CE1F-709DAC65C8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129325-9091-7C8B-15F7-8088EB2EB2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915F81-1DA2-26B7-C53A-961E3CFAE16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focus on these rounds as a key aspect of the collaborative process]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Each Phase 3 ‘round’ included collaborative processes where ALL members of the CTF had the opportunity to provide feedback. After a draft was created,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We gathered feedback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Then made revisions based on that feedback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was followed by refinement where the team focused on questions such as: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Is it complete?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Is it concise?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Is it aligned?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If it was a competency, we asked whether it addressed the standard.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Are there redundancies that need to be removed?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team then collaboratively reviewed the changes and decided whether the draft needed further refinement or that consensus was reached and the draft was ready for finalization.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a:extLst>
              <a:ext uri="{FF2B5EF4-FFF2-40B4-BE49-F238E27FC236}">
                <a16:creationId xmlns:a16="http://schemas.microsoft.com/office/drawing/2014/main" id="{EED14A93-3BCA-3697-0691-19ECE7EDD9E0}"/>
              </a:ext>
            </a:extLst>
          </p:cNvPr>
          <p:cNvSpPr>
            <a:spLocks noGrp="1"/>
          </p:cNvSpPr>
          <p:nvPr>
            <p:ph type="sldNum" sz="quarter" idx="5"/>
          </p:nvPr>
        </p:nvSpPr>
        <p:spPr/>
        <p:txBody>
          <a:bodyPr/>
          <a:lstStyle/>
          <a:p>
            <a:fld id="{C4B20255-C2E5-3042-9A48-73A550C8636F}" type="slidenum">
              <a:rPr lang="en-US" smtClean="0"/>
              <a:t>11</a:t>
            </a:fld>
            <a:endParaRPr lang="en-US"/>
          </a:p>
        </p:txBody>
      </p:sp>
    </p:spTree>
    <p:extLst>
      <p:ext uri="{BB962C8B-B14F-4D97-AF65-F5344CB8AC3E}">
        <p14:creationId xmlns:p14="http://schemas.microsoft.com/office/powerpoint/2010/main" val="12522968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4 literacy coaching domains developed by the CTF. </a:t>
            </a:r>
          </a:p>
          <a:p>
            <a:endParaRPr lang="en-US" dirty="0"/>
          </a:p>
          <a:p>
            <a:r>
              <a:rPr lang="en-US" dirty="0"/>
              <a:t>The process involved first examining examples from other states. Importantly, the group did not want to simply use or revise what had been previously created, but instead develop </a:t>
            </a:r>
            <a:r>
              <a:rPr lang="en-US" b="1" dirty="0"/>
              <a:t>Domains, Standards, and Competencies </a:t>
            </a:r>
            <a:r>
              <a:rPr lang="en-US" dirty="0"/>
              <a:t>that were uniquely Georgia-focused, grounded in Georgia’s literacy priorities. </a:t>
            </a:r>
          </a:p>
          <a:p>
            <a:endParaRPr lang="en-US" dirty="0"/>
          </a:p>
          <a:p>
            <a:r>
              <a:rPr lang="en-US" dirty="0"/>
              <a:t>The CTF collaborated to identify the ”buckets” of specialized knowledge, skills, and abilities that represented literacy coaching excellence. These were then articulated and refined as you see here.</a:t>
            </a:r>
          </a:p>
        </p:txBody>
      </p:sp>
      <p:sp>
        <p:nvSpPr>
          <p:cNvPr id="4" name="Slide Number Placeholder 3"/>
          <p:cNvSpPr>
            <a:spLocks noGrp="1"/>
          </p:cNvSpPr>
          <p:nvPr>
            <p:ph type="sldNum" sz="quarter" idx="5"/>
          </p:nvPr>
        </p:nvSpPr>
        <p:spPr/>
        <p:txBody>
          <a:bodyPr/>
          <a:lstStyle/>
          <a:p>
            <a:fld id="{C4B20255-C2E5-3042-9A48-73A550C8636F}" type="slidenum">
              <a:rPr lang="en-US" smtClean="0"/>
              <a:t>12</a:t>
            </a:fld>
            <a:endParaRPr lang="en-US"/>
          </a:p>
        </p:txBody>
      </p:sp>
    </p:spTree>
    <p:extLst>
      <p:ext uri="{BB962C8B-B14F-4D97-AF65-F5344CB8AC3E}">
        <p14:creationId xmlns:p14="http://schemas.microsoft.com/office/powerpoint/2010/main" val="8276685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242146-21CE-115F-39CD-086A3D061C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7D8DBF-E2CA-F9F0-AF83-281C46FBD1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4CB9CC-BC46-F87E-70A9-2B3A44ECCEB9}"/>
              </a:ext>
            </a:extLst>
          </p:cNvPr>
          <p:cNvSpPr>
            <a:spLocks noGrp="1"/>
          </p:cNvSpPr>
          <p:nvPr>
            <p:ph type="body" idx="1"/>
          </p:nvPr>
        </p:nvSpPr>
        <p:spPr/>
        <p:txBody>
          <a:bodyPr/>
          <a:lstStyle/>
          <a:p>
            <a:r>
              <a:rPr lang="en-US" dirty="0"/>
              <a:t>A total of 24 standards were then developed across the four domains</a:t>
            </a:r>
          </a:p>
          <a:p>
            <a:endParaRPr lang="en-US" dirty="0"/>
          </a:p>
          <a:p>
            <a:r>
              <a:rPr lang="en-US" dirty="0"/>
              <a:t>Once again, the process involved reviewing examples from elsewhere. Small groups of CTF members worked collaboratively to develop standards for domains that aligned with their specialized expertise and experience.  </a:t>
            </a:r>
          </a:p>
          <a:p>
            <a:endParaRPr lang="en-US" dirty="0"/>
          </a:p>
          <a:p>
            <a:endParaRPr lang="en-US" dirty="0"/>
          </a:p>
          <a:p>
            <a:r>
              <a:rPr lang="en-US" dirty="0"/>
              <a:t>After all standards were drafted, the entire CTF engaged in a collaborative review process where everyone had the opportunity to provide feedback on all standards. This feedback was used to further refine the standards until the CTF reached consensus.</a:t>
            </a:r>
          </a:p>
          <a:p>
            <a:endParaRPr lang="en-US" dirty="0"/>
          </a:p>
          <a:p>
            <a:endParaRPr lang="en-US" dirty="0"/>
          </a:p>
          <a:p>
            <a:r>
              <a:rPr lang="en-US" dirty="0"/>
              <a:t>And then, we developed the competencies</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BBA66F31-8E8E-9183-A776-090A615467AB}"/>
              </a:ext>
            </a:extLst>
          </p:cNvPr>
          <p:cNvSpPr>
            <a:spLocks noGrp="1"/>
          </p:cNvSpPr>
          <p:nvPr>
            <p:ph type="sldNum" sz="quarter" idx="5"/>
          </p:nvPr>
        </p:nvSpPr>
        <p:spPr/>
        <p:txBody>
          <a:bodyPr/>
          <a:lstStyle/>
          <a:p>
            <a:fld id="{C4B20255-C2E5-3042-9A48-73A550C8636F}" type="slidenum">
              <a:rPr lang="en-US" smtClean="0"/>
              <a:t>13</a:t>
            </a:fld>
            <a:endParaRPr lang="en-US"/>
          </a:p>
        </p:txBody>
      </p:sp>
    </p:spTree>
    <p:extLst>
      <p:ext uri="{BB962C8B-B14F-4D97-AF65-F5344CB8AC3E}">
        <p14:creationId xmlns:p14="http://schemas.microsoft.com/office/powerpoint/2010/main" val="34913091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E32B29-8A39-585F-35DA-69593A498F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88FE38-B71B-224A-CAC8-C30265BD19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E1C211-5FE2-B608-DC4C-CE7CE46FEB9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a reminder, the competencies are </a:t>
            </a:r>
            <a:r>
              <a:rPr lang="en-US" sz="1200" b="0" dirty="0">
                <a:latin typeface="Circe" panose="020B0502020203020203" pitchFamily="34" charset="0"/>
                <a:cs typeface="Circe Rounded"/>
              </a:rPr>
              <a:t>Granular, measurable, specific actions or abilities</a:t>
            </a:r>
            <a:endParaRPr lang="en-US" sz="1200" dirty="0">
              <a:latin typeface="Circe" panose="020B0502020203020203" pitchFamily="34" charset="0"/>
              <a:cs typeface="Circe Rounded"/>
            </a:endParaRPr>
          </a:p>
          <a:p>
            <a:endParaRPr lang="en-US" dirty="0"/>
          </a:p>
          <a:p>
            <a:r>
              <a:rPr lang="en-US" dirty="0"/>
              <a:t>The process for creating the competencies intentionally leveraged the collective expertise and experiences of the CTF, working to collaboratively identify and describe the skills, knowledge, and abilities necessary for effective literacy coaching. </a:t>
            </a:r>
          </a:p>
          <a:p>
            <a:endParaRPr lang="en-US" dirty="0"/>
          </a:p>
          <a:p>
            <a:r>
              <a:rPr lang="en-US" dirty="0"/>
              <a:t>The Deal Center Team drafted competencies from the CTF descriptions. </a:t>
            </a:r>
          </a:p>
          <a:p>
            <a:endParaRPr lang="en-US" dirty="0"/>
          </a:p>
          <a:p>
            <a:r>
              <a:rPr lang="en-US" dirty="0"/>
              <a:t>Next, we used a process similar to how the standards were revised and refined, with the entire CTF collaboratively reviewing the drafts and providing feedback, which was used to further revise and refine the competencies until consensus was reached. </a:t>
            </a:r>
          </a:p>
          <a:p>
            <a:endParaRPr lang="en-US" b="0" dirty="0"/>
          </a:p>
        </p:txBody>
      </p:sp>
      <p:sp>
        <p:nvSpPr>
          <p:cNvPr id="4" name="Slide Number Placeholder 3">
            <a:extLst>
              <a:ext uri="{FF2B5EF4-FFF2-40B4-BE49-F238E27FC236}">
                <a16:creationId xmlns:a16="http://schemas.microsoft.com/office/drawing/2014/main" id="{3A119425-A888-20B7-5933-3ECE909893FE}"/>
              </a:ext>
            </a:extLst>
          </p:cNvPr>
          <p:cNvSpPr>
            <a:spLocks noGrp="1"/>
          </p:cNvSpPr>
          <p:nvPr>
            <p:ph type="sldNum" sz="quarter" idx="5"/>
          </p:nvPr>
        </p:nvSpPr>
        <p:spPr/>
        <p:txBody>
          <a:bodyPr/>
          <a:lstStyle/>
          <a:p>
            <a:fld id="{C4B20255-C2E5-3042-9A48-73A550C8636F}" type="slidenum">
              <a:rPr lang="en-US" smtClean="0"/>
              <a:t>14</a:t>
            </a:fld>
            <a:endParaRPr lang="en-US"/>
          </a:p>
        </p:txBody>
      </p:sp>
    </p:spTree>
    <p:extLst>
      <p:ext uri="{BB962C8B-B14F-4D97-AF65-F5344CB8AC3E}">
        <p14:creationId xmlns:p14="http://schemas.microsoft.com/office/powerpoint/2010/main" val="28750781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94890C-DEE6-84C5-46D6-7D1ED1EBD5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47CC7B-7C78-EAF6-ABD1-102F076048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64FDCF-250B-F4F5-D684-A1282A345595}"/>
              </a:ext>
            </a:extLst>
          </p:cNvPr>
          <p:cNvSpPr>
            <a:spLocks noGrp="1"/>
          </p:cNvSpPr>
          <p:nvPr>
            <p:ph type="body" idx="1"/>
          </p:nvPr>
        </p:nvSpPr>
        <p:spPr/>
        <p:txBody>
          <a:bodyPr/>
          <a:lstStyle/>
          <a:p>
            <a:r>
              <a:rPr lang="en-US" dirty="0"/>
              <a:t>A total of 59 competencies were developed to align with each standard, within each domain. </a:t>
            </a:r>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98135D9B-AB61-B792-9DCD-34F5369234FD}"/>
              </a:ext>
            </a:extLst>
          </p:cNvPr>
          <p:cNvSpPr>
            <a:spLocks noGrp="1"/>
          </p:cNvSpPr>
          <p:nvPr>
            <p:ph type="sldNum" sz="quarter" idx="5"/>
          </p:nvPr>
        </p:nvSpPr>
        <p:spPr/>
        <p:txBody>
          <a:bodyPr/>
          <a:lstStyle/>
          <a:p>
            <a:fld id="{C4B20255-C2E5-3042-9A48-73A550C8636F}" type="slidenum">
              <a:rPr lang="en-US" smtClean="0"/>
              <a:t>15</a:t>
            </a:fld>
            <a:endParaRPr lang="en-US"/>
          </a:p>
        </p:txBody>
      </p:sp>
    </p:spTree>
    <p:extLst>
      <p:ext uri="{BB962C8B-B14F-4D97-AF65-F5344CB8AC3E}">
        <p14:creationId xmlns:p14="http://schemas.microsoft.com/office/powerpoint/2010/main" val="38309772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AA990B-57C4-7E96-F89C-838A97B24C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83F5A7-3535-D575-4552-907174A16D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131B64-947F-1837-6C5B-EE03A4F94F0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56A151A-EC3D-CC41-8E3E-A78B5FB570CA}"/>
              </a:ext>
            </a:extLst>
          </p:cNvPr>
          <p:cNvSpPr>
            <a:spLocks noGrp="1"/>
          </p:cNvSpPr>
          <p:nvPr>
            <p:ph type="sldNum" sz="quarter" idx="5"/>
          </p:nvPr>
        </p:nvSpPr>
        <p:spPr/>
        <p:txBody>
          <a:bodyPr/>
          <a:lstStyle/>
          <a:p>
            <a:fld id="{C4B20255-C2E5-3042-9A48-73A550C8636F}" type="slidenum">
              <a:rPr lang="en-US" smtClean="0"/>
              <a:t>16</a:t>
            </a:fld>
            <a:endParaRPr lang="en-US"/>
          </a:p>
        </p:txBody>
      </p:sp>
    </p:spTree>
    <p:extLst>
      <p:ext uri="{BB962C8B-B14F-4D97-AF65-F5344CB8AC3E}">
        <p14:creationId xmlns:p14="http://schemas.microsoft.com/office/powerpoint/2010/main" val="35443181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B20255-C2E5-3042-9A48-73A550C8636F}" type="slidenum">
              <a:rPr lang="en-US" smtClean="0"/>
              <a:t>17</a:t>
            </a:fld>
            <a:endParaRPr lang="en-US"/>
          </a:p>
        </p:txBody>
      </p:sp>
    </p:spTree>
    <p:extLst>
      <p:ext uri="{BB962C8B-B14F-4D97-AF65-F5344CB8AC3E}">
        <p14:creationId xmlns:p14="http://schemas.microsoft.com/office/powerpoint/2010/main" val="1793653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B20255-C2E5-3042-9A48-73A550C8636F}" type="slidenum">
              <a:rPr lang="en-US" smtClean="0"/>
              <a:t>2</a:t>
            </a:fld>
            <a:endParaRPr lang="en-US"/>
          </a:p>
        </p:txBody>
      </p:sp>
    </p:spTree>
    <p:extLst>
      <p:ext uri="{BB962C8B-B14F-4D97-AF65-F5344CB8AC3E}">
        <p14:creationId xmlns:p14="http://schemas.microsoft.com/office/powerpoint/2010/main" val="280395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[Animated to focus on #2 as the topic; </a:t>
            </a:r>
            <a:r>
              <a:rPr lang="en-US" b="1" dirty="0"/>
              <a:t>CLICK</a:t>
            </a:r>
            <a:r>
              <a:rPr lang="en-US" dirty="0"/>
              <a:t> to emphasize and make the other objectives disappear]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were three key project components. Today’s presentation will review the Domains, Standards, &amp; Competencies created as part of the project.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Domains, Standards, and Competencies are </a:t>
            </a:r>
            <a:r>
              <a:rPr lang="en-US" b="1" dirty="0"/>
              <a:t>Georgia’s Literacy Coach Competency Framework</a:t>
            </a:r>
            <a:r>
              <a:rPr lang="en-US" dirty="0"/>
              <a:t>. </a:t>
            </a:r>
          </a:p>
          <a:p>
            <a:endParaRPr lang="en-US" dirty="0"/>
          </a:p>
        </p:txBody>
      </p:sp>
      <p:sp>
        <p:nvSpPr>
          <p:cNvPr id="4" name="Slide Number Placeholder 3"/>
          <p:cNvSpPr>
            <a:spLocks noGrp="1"/>
          </p:cNvSpPr>
          <p:nvPr>
            <p:ph type="sldNum" sz="quarter" idx="5"/>
          </p:nvPr>
        </p:nvSpPr>
        <p:spPr/>
        <p:txBody>
          <a:bodyPr/>
          <a:lstStyle/>
          <a:p>
            <a:fld id="{C4B20255-C2E5-3042-9A48-73A550C8636F}" type="slidenum">
              <a:rPr lang="en-US" smtClean="0"/>
              <a:t>3</a:t>
            </a:fld>
            <a:endParaRPr lang="en-US"/>
          </a:p>
        </p:txBody>
      </p:sp>
    </p:spTree>
    <p:extLst>
      <p:ext uri="{BB962C8B-B14F-4D97-AF65-F5344CB8AC3E}">
        <p14:creationId xmlns:p14="http://schemas.microsoft.com/office/powerpoint/2010/main" val="2749296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Deal Center Team collaborated with a multi-disciplinary group, the Competency Task Force, or “CTF”  to develop the Domains, Standards, and Competencies.</a:t>
            </a:r>
          </a:p>
          <a:p>
            <a:endParaRPr lang="en-US" dirty="0"/>
          </a:p>
          <a:p>
            <a:r>
              <a:rPr lang="en-US" dirty="0"/>
              <a:t>Collectively, the group represented a variety of stakeholder interests, areas of expertise, types of experience, etc. </a:t>
            </a:r>
          </a:p>
          <a:p>
            <a:endParaRPr lang="en-US" dirty="0"/>
          </a:p>
          <a:p>
            <a:r>
              <a:rPr lang="en-US" dirty="0"/>
              <a:t>Paige Pullen facilitated task force meetings</a:t>
            </a:r>
          </a:p>
        </p:txBody>
      </p:sp>
      <p:sp>
        <p:nvSpPr>
          <p:cNvPr id="4" name="Slide Number Placeholder 3"/>
          <p:cNvSpPr>
            <a:spLocks noGrp="1"/>
          </p:cNvSpPr>
          <p:nvPr>
            <p:ph type="sldNum" sz="quarter" idx="5"/>
          </p:nvPr>
        </p:nvSpPr>
        <p:spPr/>
        <p:txBody>
          <a:bodyPr/>
          <a:lstStyle/>
          <a:p>
            <a:fld id="{C4B20255-C2E5-3042-9A48-73A550C8636F}" type="slidenum">
              <a:rPr lang="en-US" smtClean="0"/>
              <a:t>4</a:t>
            </a:fld>
            <a:endParaRPr lang="en-US"/>
          </a:p>
        </p:txBody>
      </p:sp>
    </p:spTree>
    <p:extLst>
      <p:ext uri="{BB962C8B-B14F-4D97-AF65-F5344CB8AC3E}">
        <p14:creationId xmlns:p14="http://schemas.microsoft.com/office/powerpoint/2010/main" val="638870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[Animated to show ”The Challenge” first. </a:t>
            </a:r>
            <a:r>
              <a:rPr lang="en-US" b="1" dirty="0"/>
              <a:t>CLICK</a:t>
            </a:r>
            <a:r>
              <a:rPr lang="en-US" b="0" dirty="0"/>
              <a:t> to show “The Solution” and quote]</a:t>
            </a:r>
          </a:p>
          <a:p>
            <a:endParaRPr lang="en-US" b="0" dirty="0"/>
          </a:p>
          <a:p>
            <a:r>
              <a:rPr lang="en-US" b="0" dirty="0"/>
              <a:t>The project is contextualized within a </a:t>
            </a:r>
            <a:r>
              <a:rPr lang="en-US" b="1" u="sng" dirty="0"/>
              <a:t>setting that presents a challenge</a:t>
            </a:r>
            <a:r>
              <a:rPr lang="en-US" b="0" dirty="0"/>
              <a:t>: literacy coaching systems in Georgia operate independently without a shared framework, methods, or processes. </a:t>
            </a:r>
          </a:p>
          <a:p>
            <a:endParaRPr lang="en-US" b="0" dirty="0"/>
          </a:p>
          <a:p>
            <a:r>
              <a:rPr lang="en-US" b="0" dirty="0"/>
              <a:t>The Domains, Standards, and Competencies developed within the Unified Literacy Coaching Project a one solution to this challenge.</a:t>
            </a:r>
          </a:p>
          <a:p>
            <a:r>
              <a:rPr lang="en-US" b="0" dirty="0"/>
              <a:t>These Domains, Standards, and Competencies represent the core knowledge, skills, and abilities that all literacy coaches need to be effective. Together, they comprise a consensus-driven framework to SUPPORT and ELEVATE the work of literacy coaches. </a:t>
            </a:r>
          </a:p>
          <a:p>
            <a:endParaRPr lang="en-US" b="0" dirty="0"/>
          </a:p>
          <a:p>
            <a:r>
              <a:rPr lang="en-US" sz="1200" b="0" i="0" kern="1200" dirty="0">
                <a:solidFill>
                  <a:schemeClr val="tx1"/>
                </a:solidFill>
                <a:effectLst/>
                <a:latin typeface="+mn-lt"/>
                <a:ea typeface="+mn-ea"/>
                <a:cs typeface="+mn-cs"/>
              </a:rPr>
              <a:t>Per the new HB 1193 legislation, the new literacy coach endorsement is being created. The endorsement will serve to recognize literacy coaches who possess expertise in the standards and competencies in a systematic and standardized way. In addition, the endorsement requirements serve as a roadmap for professional development to prepare literacy coaches for the endorsement process.</a:t>
            </a:r>
          </a:p>
          <a:p>
            <a:endParaRPr lang="en-US" b="0" dirty="0"/>
          </a:p>
          <a:p>
            <a:r>
              <a:rPr lang="en-US" sz="1200" b="0" i="0" kern="1200" dirty="0">
                <a:solidFill>
                  <a:schemeClr val="tx1"/>
                </a:solidFill>
                <a:effectLst/>
                <a:latin typeface="+mn-lt"/>
                <a:ea typeface="+mn-ea"/>
                <a:cs typeface="+mn-cs"/>
              </a:rPr>
              <a:t>The result helps move us toward a more standardized system of literacy coaching across Georgia.</a:t>
            </a:r>
            <a:endParaRPr lang="en-US" b="0" dirty="0"/>
          </a:p>
          <a:p>
            <a:endParaRPr lang="en-US" b="0" dirty="0"/>
          </a:p>
        </p:txBody>
      </p:sp>
      <p:sp>
        <p:nvSpPr>
          <p:cNvPr id="4" name="Slide Number Placeholder 3"/>
          <p:cNvSpPr>
            <a:spLocks noGrp="1"/>
          </p:cNvSpPr>
          <p:nvPr>
            <p:ph type="sldNum" sz="quarter" idx="5"/>
          </p:nvPr>
        </p:nvSpPr>
        <p:spPr/>
        <p:txBody>
          <a:bodyPr/>
          <a:lstStyle/>
          <a:p>
            <a:fld id="{C4B20255-C2E5-3042-9A48-73A550C8636F}" type="slidenum">
              <a:rPr lang="en-US" smtClean="0"/>
              <a:t>5</a:t>
            </a:fld>
            <a:endParaRPr lang="en-US"/>
          </a:p>
        </p:txBody>
      </p:sp>
    </p:spTree>
    <p:extLst>
      <p:ext uri="{BB962C8B-B14F-4D97-AF65-F5344CB8AC3E}">
        <p14:creationId xmlns:p14="http://schemas.microsoft.com/office/powerpoint/2010/main" val="3647153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C1685D-84E6-225B-8D84-08F100E48B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946020-9A27-B831-0DE7-9DADD39C57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B364EF-BA7A-164D-F476-6A37E115DC8B}"/>
              </a:ext>
            </a:extLst>
          </p:cNvPr>
          <p:cNvSpPr>
            <a:spLocks noGrp="1"/>
          </p:cNvSpPr>
          <p:nvPr>
            <p:ph type="body" idx="1"/>
          </p:nvPr>
        </p:nvSpPr>
        <p:spPr/>
        <p:txBody>
          <a:bodyPr/>
          <a:lstStyle/>
          <a:p>
            <a:endParaRPr lang="en-US" b="0" dirty="0"/>
          </a:p>
        </p:txBody>
      </p:sp>
      <p:sp>
        <p:nvSpPr>
          <p:cNvPr id="4" name="Slide Number Placeholder 3">
            <a:extLst>
              <a:ext uri="{FF2B5EF4-FFF2-40B4-BE49-F238E27FC236}">
                <a16:creationId xmlns:a16="http://schemas.microsoft.com/office/drawing/2014/main" id="{1F5FD87B-2E6E-281A-A4CA-89CD6859935B}"/>
              </a:ext>
            </a:extLst>
          </p:cNvPr>
          <p:cNvSpPr>
            <a:spLocks noGrp="1"/>
          </p:cNvSpPr>
          <p:nvPr>
            <p:ph type="sldNum" sz="quarter" idx="5"/>
          </p:nvPr>
        </p:nvSpPr>
        <p:spPr/>
        <p:txBody>
          <a:bodyPr/>
          <a:lstStyle/>
          <a:p>
            <a:fld id="{C4B20255-C2E5-3042-9A48-73A550C8636F}" type="slidenum">
              <a:rPr lang="en-US" smtClean="0"/>
              <a:t>6</a:t>
            </a:fld>
            <a:endParaRPr lang="en-US"/>
          </a:p>
        </p:txBody>
      </p:sp>
    </p:spTree>
    <p:extLst>
      <p:ext uri="{BB962C8B-B14F-4D97-AF65-F5344CB8AC3E}">
        <p14:creationId xmlns:p14="http://schemas.microsoft.com/office/powerpoint/2010/main" val="10019797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BFA2B1-50EC-FB63-C896-1FD0310DEE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98F2EC-6A7E-6BB7-6958-B1079239B4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E7BFF4-4904-F291-1863-EAABEEB6756B}"/>
              </a:ext>
            </a:extLst>
          </p:cNvPr>
          <p:cNvSpPr>
            <a:spLocks noGrp="1"/>
          </p:cNvSpPr>
          <p:nvPr>
            <p:ph type="body" idx="1"/>
          </p:nvPr>
        </p:nvSpPr>
        <p:spPr/>
        <p:txBody>
          <a:bodyPr/>
          <a:lstStyle/>
          <a:p>
            <a:r>
              <a:rPr lang="en-US" dirty="0"/>
              <a:t>[Talk about the timeline for completing the parts, which was much faster than typical—often around 2 years]</a:t>
            </a:r>
          </a:p>
          <a:p>
            <a:endParaRPr lang="en-US" dirty="0"/>
          </a:p>
          <a:p>
            <a:r>
              <a:rPr lang="en-US" b="1" dirty="0"/>
              <a:t>NOTE: Not sure about the location of the timeline in the slide deck. Could be moved elsewhere</a:t>
            </a:r>
          </a:p>
        </p:txBody>
      </p:sp>
      <p:sp>
        <p:nvSpPr>
          <p:cNvPr id="4" name="Slide Number Placeholder 3">
            <a:extLst>
              <a:ext uri="{FF2B5EF4-FFF2-40B4-BE49-F238E27FC236}">
                <a16:creationId xmlns:a16="http://schemas.microsoft.com/office/drawing/2014/main" id="{B68F17E6-80A3-C72D-C788-8F7065A126AB}"/>
              </a:ext>
            </a:extLst>
          </p:cNvPr>
          <p:cNvSpPr>
            <a:spLocks noGrp="1"/>
          </p:cNvSpPr>
          <p:nvPr>
            <p:ph type="sldNum" sz="quarter" idx="5"/>
          </p:nvPr>
        </p:nvSpPr>
        <p:spPr/>
        <p:txBody>
          <a:bodyPr/>
          <a:lstStyle/>
          <a:p>
            <a:fld id="{C4B20255-C2E5-3042-9A48-73A550C8636F}" type="slidenum">
              <a:rPr lang="en-US" smtClean="0"/>
              <a:t>7</a:t>
            </a:fld>
            <a:endParaRPr lang="en-US"/>
          </a:p>
        </p:txBody>
      </p:sp>
    </p:spTree>
    <p:extLst>
      <p:ext uri="{BB962C8B-B14F-4D97-AF65-F5344CB8AC3E}">
        <p14:creationId xmlns:p14="http://schemas.microsoft.com/office/powerpoint/2010/main" val="4273182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DDCB34-C7B5-7F46-1DDD-274645200F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7695A8-8C2F-1A8B-085E-E5168030E9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B49466-205F-4C19-26EE-2E95EFD510C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the Competency Task Force developed the Domains, Standards, and Competencies, they used a “Stress Test” process. A stress test is </a:t>
            </a:r>
            <a:r>
              <a:rPr lang="en-US" sz="1200" b="0" i="0" kern="1200" dirty="0">
                <a:solidFill>
                  <a:schemeClr val="tx1"/>
                </a:solidFill>
                <a:effectLst/>
                <a:latin typeface="+mn-lt"/>
                <a:ea typeface="+mn-ea"/>
                <a:cs typeface="+mn-cs"/>
              </a:rPr>
              <a:t>a form of intensive analysis used to determine the stability, durability, and breaking points of something. We wanted to make sure that the Domains, Standards, and Competencies could withstand stressors that could undermine their strength and durability. For example, we elected to not use “jargon” that might fall out of vogue and instead opted to use clear descriptors that could stand the test of time. </a:t>
            </a:r>
          </a:p>
          <a:p>
            <a:endParaRPr lang="en-US" dirty="0"/>
          </a:p>
        </p:txBody>
      </p:sp>
      <p:sp>
        <p:nvSpPr>
          <p:cNvPr id="4" name="Slide Number Placeholder 3">
            <a:extLst>
              <a:ext uri="{FF2B5EF4-FFF2-40B4-BE49-F238E27FC236}">
                <a16:creationId xmlns:a16="http://schemas.microsoft.com/office/drawing/2014/main" id="{FE578BE8-0590-825F-594B-0BAB1065A956}"/>
              </a:ext>
            </a:extLst>
          </p:cNvPr>
          <p:cNvSpPr>
            <a:spLocks noGrp="1"/>
          </p:cNvSpPr>
          <p:nvPr>
            <p:ph type="sldNum" sz="quarter" idx="5"/>
          </p:nvPr>
        </p:nvSpPr>
        <p:spPr/>
        <p:txBody>
          <a:bodyPr/>
          <a:lstStyle/>
          <a:p>
            <a:fld id="{C4B20255-C2E5-3042-9A48-73A550C8636F}" type="slidenum">
              <a:rPr lang="en-US" smtClean="0"/>
              <a:t>8</a:t>
            </a:fld>
            <a:endParaRPr lang="en-US"/>
          </a:p>
        </p:txBody>
      </p:sp>
    </p:spTree>
    <p:extLst>
      <p:ext uri="{BB962C8B-B14F-4D97-AF65-F5344CB8AC3E}">
        <p14:creationId xmlns:p14="http://schemas.microsoft.com/office/powerpoint/2010/main" val="38009854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1E1D5E-7C1E-A875-3553-410714793D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DAC07C-93C8-82E6-CD91-2034A00716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FA3AC8-1D82-A3B9-9D45-254DD30F2FC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[Animated to go through phases; </a:t>
            </a:r>
            <a:r>
              <a:rPr lang="en-US" b="1" dirty="0"/>
              <a:t>CLICK</a:t>
            </a:r>
            <a:r>
              <a:rPr lang="en-US" dirty="0"/>
              <a:t> for each phase]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 phases we used to develop each deliverable were as follows: </a:t>
            </a:r>
            <a:endParaRPr lang="en-US" b="0"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1" dirty="0"/>
              <a:t>[CLICK] Phase 1: </a:t>
            </a:r>
            <a:r>
              <a:rPr lang="en-US" dirty="0"/>
              <a:t>Review existing examples (e.g., from other states including Alabama, Florida, </a:t>
            </a:r>
            <a:r>
              <a:rPr lang="en-US"/>
              <a:t>and Louisiana)</a:t>
            </a:r>
            <a:endParaRPr lang="en-US"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1" dirty="0"/>
              <a:t>[CLICK] Phase 2: </a:t>
            </a:r>
            <a:r>
              <a:rPr lang="en-US" dirty="0"/>
              <a:t>Create a draft informed by stakeholder input (usually the CTF) and Georgia’s goals, standards, and priorities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1" dirty="0"/>
              <a:t>[CLICK] Phase 3: </a:t>
            </a:r>
            <a:r>
              <a:rPr lang="en-US" b="0" dirty="0"/>
              <a:t>Gather feedback</a:t>
            </a:r>
            <a:r>
              <a:rPr lang="en-US" dirty="0"/>
              <a:t>, then revise and refine, removing redundancy, ensuing alignment/completeness, and building consensus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1" dirty="0"/>
              <a:t>[CLICK] Phase 4: </a:t>
            </a:r>
            <a:r>
              <a:rPr lang="en-US" dirty="0"/>
              <a:t>Finalization and approval, which always involved a final consensus vote. </a:t>
            </a:r>
          </a:p>
          <a:p>
            <a:endParaRPr lang="en-US" dirty="0"/>
          </a:p>
        </p:txBody>
      </p:sp>
      <p:sp>
        <p:nvSpPr>
          <p:cNvPr id="4" name="Slide Number Placeholder 3">
            <a:extLst>
              <a:ext uri="{FF2B5EF4-FFF2-40B4-BE49-F238E27FC236}">
                <a16:creationId xmlns:a16="http://schemas.microsoft.com/office/drawing/2014/main" id="{D67136BE-F9D2-A5F8-C575-54EED5B21A12}"/>
              </a:ext>
            </a:extLst>
          </p:cNvPr>
          <p:cNvSpPr>
            <a:spLocks noGrp="1"/>
          </p:cNvSpPr>
          <p:nvPr>
            <p:ph type="sldNum" sz="quarter" idx="5"/>
          </p:nvPr>
        </p:nvSpPr>
        <p:spPr/>
        <p:txBody>
          <a:bodyPr/>
          <a:lstStyle/>
          <a:p>
            <a:fld id="{C4B20255-C2E5-3042-9A48-73A550C8636F}" type="slidenum">
              <a:rPr lang="en-US" smtClean="0"/>
              <a:t>9</a:t>
            </a:fld>
            <a:endParaRPr lang="en-US"/>
          </a:p>
        </p:txBody>
      </p:sp>
    </p:spTree>
    <p:extLst>
      <p:ext uri="{BB962C8B-B14F-4D97-AF65-F5344CB8AC3E}">
        <p14:creationId xmlns:p14="http://schemas.microsoft.com/office/powerpoint/2010/main" val="3676956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sz="7000" b="1" i="0">
                <a:solidFill>
                  <a:srgbClr val="414141"/>
                </a:solidFill>
                <a:latin typeface="Circe Slab B Bold"/>
                <a:cs typeface="Circe Slab B Bold"/>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sz="3400" b="0" i="0">
                <a:solidFill>
                  <a:srgbClr val="414141"/>
                </a:solidFill>
                <a:latin typeface="Circe Slab C Light"/>
                <a:cs typeface="Circe Slab C Light"/>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000" b="1" i="0">
                <a:solidFill>
                  <a:srgbClr val="414141"/>
                </a:solidFill>
                <a:latin typeface="Circe Slab B Bold"/>
                <a:cs typeface="Circe Slab B Bold"/>
              </a:defRPr>
            </a:lvl1pPr>
          </a:lstStyle>
          <a:p>
            <a:endParaRPr/>
          </a:p>
        </p:txBody>
      </p:sp>
      <p:sp>
        <p:nvSpPr>
          <p:cNvPr id="3" name="Holder 3"/>
          <p:cNvSpPr>
            <a:spLocks noGrp="1"/>
          </p:cNvSpPr>
          <p:nvPr>
            <p:ph type="body" idx="1"/>
          </p:nvPr>
        </p:nvSpPr>
        <p:spPr/>
        <p:txBody>
          <a:bodyPr lIns="0" tIns="0" rIns="0" bIns="0"/>
          <a:lstStyle>
            <a:lvl1pPr>
              <a:defRPr sz="3400" b="0" i="0">
                <a:solidFill>
                  <a:srgbClr val="414141"/>
                </a:solidFill>
                <a:latin typeface="Circe Slab C Light"/>
                <a:cs typeface="Circe Slab C Light"/>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000" b="1" i="0">
                <a:solidFill>
                  <a:srgbClr val="414141"/>
                </a:solidFill>
                <a:latin typeface="Circe Slab B Bold"/>
                <a:cs typeface="Circe Slab B Bold"/>
              </a:defRPr>
            </a:lvl1pPr>
          </a:lstStyle>
          <a:p>
            <a:endParaRPr/>
          </a:p>
        </p:txBody>
      </p:sp>
      <p:sp>
        <p:nvSpPr>
          <p:cNvPr id="3" name="Holder 3"/>
          <p:cNvSpPr>
            <a:spLocks noGrp="1"/>
          </p:cNvSpPr>
          <p:nvPr>
            <p:ph sz="half" idx="2"/>
          </p:nvPr>
        </p:nvSpPr>
        <p:spPr>
          <a:xfrm>
            <a:off x="924399" y="3722454"/>
            <a:ext cx="8009255" cy="5821045"/>
          </a:xfrm>
          <a:prstGeom prst="rect">
            <a:avLst/>
          </a:prstGeom>
        </p:spPr>
        <p:txBody>
          <a:bodyPr wrap="square" lIns="0" tIns="0" rIns="0" bIns="0">
            <a:spAutoFit/>
          </a:bodyPr>
          <a:lstStyle>
            <a:lvl1pPr>
              <a:defRPr sz="1900" b="1" i="0">
                <a:solidFill>
                  <a:srgbClr val="414141"/>
                </a:solidFill>
                <a:latin typeface="Circe Slab B Bold"/>
                <a:cs typeface="Circe Slab B Bold"/>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4/20/26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000" b="1" i="0">
                <a:solidFill>
                  <a:srgbClr val="414141"/>
                </a:solidFill>
                <a:latin typeface="Circe Slab B Bold"/>
                <a:cs typeface="Circe Slab B Bold"/>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4/20/26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977900" y="824927"/>
            <a:ext cx="5224780" cy="1092200"/>
          </a:xfrm>
          <a:prstGeom prst="rect">
            <a:avLst/>
          </a:prstGeom>
        </p:spPr>
        <p:txBody>
          <a:bodyPr wrap="square" lIns="0" tIns="0" rIns="0" bIns="0">
            <a:spAutoFit/>
          </a:bodyPr>
          <a:lstStyle>
            <a:lvl1pPr>
              <a:defRPr sz="7000" b="1" i="0">
                <a:solidFill>
                  <a:srgbClr val="414141"/>
                </a:solidFill>
                <a:latin typeface="Circe Slab B Bold"/>
                <a:cs typeface="Circe Slab B Bold"/>
              </a:defRPr>
            </a:lvl1pPr>
          </a:lstStyle>
          <a:p>
            <a:endParaRPr/>
          </a:p>
        </p:txBody>
      </p:sp>
      <p:sp>
        <p:nvSpPr>
          <p:cNvPr id="3" name="Holder 3"/>
          <p:cNvSpPr>
            <a:spLocks noGrp="1"/>
          </p:cNvSpPr>
          <p:nvPr>
            <p:ph type="body" idx="1"/>
          </p:nvPr>
        </p:nvSpPr>
        <p:spPr>
          <a:xfrm>
            <a:off x="809278" y="2645089"/>
            <a:ext cx="8371840" cy="5725159"/>
          </a:xfrm>
          <a:prstGeom prst="rect">
            <a:avLst/>
          </a:prstGeom>
        </p:spPr>
        <p:txBody>
          <a:bodyPr wrap="square" lIns="0" tIns="0" rIns="0" bIns="0">
            <a:spAutoFit/>
          </a:bodyPr>
          <a:lstStyle>
            <a:lvl1pPr>
              <a:defRPr sz="3400" b="0" i="0">
                <a:solidFill>
                  <a:srgbClr val="414141"/>
                </a:solidFill>
                <a:latin typeface="Circe Slab C Light"/>
                <a:cs typeface="Circe Slab C Light"/>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4/20/26</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5733110"/>
            <a:ext cx="11433810" cy="3962400"/>
          </a:xfrm>
          <a:custGeom>
            <a:avLst/>
            <a:gdLst/>
            <a:ahLst/>
            <a:cxnLst/>
            <a:rect l="l" t="t" r="r" b="b"/>
            <a:pathLst>
              <a:path w="11433810" h="3962400">
                <a:moveTo>
                  <a:pt x="0" y="3962400"/>
                </a:moveTo>
                <a:lnTo>
                  <a:pt x="11433606" y="3962400"/>
                </a:lnTo>
                <a:lnTo>
                  <a:pt x="11433606" y="0"/>
                </a:lnTo>
                <a:lnTo>
                  <a:pt x="0" y="0"/>
                </a:lnTo>
                <a:lnTo>
                  <a:pt x="0" y="3962400"/>
                </a:lnTo>
                <a:close/>
              </a:path>
            </a:pathLst>
          </a:custGeom>
          <a:solidFill>
            <a:srgbClr val="99D5D4"/>
          </a:solidFill>
        </p:spPr>
        <p:txBody>
          <a:bodyPr wrap="square" lIns="0" tIns="0" rIns="0" bIns="0" rtlCol="0"/>
          <a:lstStyle/>
          <a:p>
            <a:endParaRPr dirty="0"/>
          </a:p>
        </p:txBody>
      </p:sp>
      <p:grpSp>
        <p:nvGrpSpPr>
          <p:cNvPr id="3" name="object 3"/>
          <p:cNvGrpSpPr/>
          <p:nvPr/>
        </p:nvGrpSpPr>
        <p:grpSpPr>
          <a:xfrm>
            <a:off x="11433606" y="3818585"/>
            <a:ext cx="6854825" cy="6468745"/>
            <a:chOff x="11433606" y="3818585"/>
            <a:chExt cx="6854825" cy="6468745"/>
          </a:xfrm>
        </p:grpSpPr>
        <p:sp>
          <p:nvSpPr>
            <p:cNvPr id="4" name="object 4"/>
            <p:cNvSpPr/>
            <p:nvPr/>
          </p:nvSpPr>
          <p:spPr>
            <a:xfrm>
              <a:off x="17643919" y="5733110"/>
              <a:ext cx="644525" cy="3962400"/>
            </a:xfrm>
            <a:custGeom>
              <a:avLst/>
              <a:gdLst/>
              <a:ahLst/>
              <a:cxnLst/>
              <a:rect l="l" t="t" r="r" b="b"/>
              <a:pathLst>
                <a:path w="644525" h="3962400">
                  <a:moveTo>
                    <a:pt x="0" y="3962400"/>
                  </a:moveTo>
                  <a:lnTo>
                    <a:pt x="644080" y="3962400"/>
                  </a:lnTo>
                  <a:lnTo>
                    <a:pt x="644080" y="0"/>
                  </a:lnTo>
                  <a:lnTo>
                    <a:pt x="0" y="0"/>
                  </a:lnTo>
                  <a:lnTo>
                    <a:pt x="0" y="3962400"/>
                  </a:lnTo>
                  <a:close/>
                </a:path>
              </a:pathLst>
            </a:custGeom>
            <a:solidFill>
              <a:srgbClr val="99D5D4"/>
            </a:solidFill>
          </p:spPr>
          <p:txBody>
            <a:bodyPr wrap="square" lIns="0" tIns="0" rIns="0" bIns="0" rtlCol="0"/>
            <a:lstStyle/>
            <a:p>
              <a:endParaRPr/>
            </a:p>
          </p:txBody>
        </p:sp>
        <p:sp>
          <p:nvSpPr>
            <p:cNvPr id="5" name="object 5"/>
            <p:cNvSpPr/>
            <p:nvPr/>
          </p:nvSpPr>
          <p:spPr>
            <a:xfrm>
              <a:off x="11433606" y="3818585"/>
              <a:ext cx="6210935" cy="6468745"/>
            </a:xfrm>
            <a:custGeom>
              <a:avLst/>
              <a:gdLst/>
              <a:ahLst/>
              <a:cxnLst/>
              <a:rect l="l" t="t" r="r" b="b"/>
              <a:pathLst>
                <a:path w="6210934" h="6468745">
                  <a:moveTo>
                    <a:pt x="6210312" y="0"/>
                  </a:moveTo>
                  <a:lnTo>
                    <a:pt x="0" y="0"/>
                  </a:lnTo>
                  <a:lnTo>
                    <a:pt x="0" y="6468414"/>
                  </a:lnTo>
                  <a:lnTo>
                    <a:pt x="6210312" y="6468414"/>
                  </a:lnTo>
                  <a:lnTo>
                    <a:pt x="6210312" y="0"/>
                  </a:lnTo>
                  <a:close/>
                </a:path>
              </a:pathLst>
            </a:custGeom>
            <a:solidFill>
              <a:srgbClr val="025858"/>
            </a:solidFill>
          </p:spPr>
          <p:txBody>
            <a:bodyPr wrap="square" lIns="0" tIns="0" rIns="0" bIns="0" rtlCol="0"/>
            <a:lstStyle/>
            <a:p>
              <a:endParaRPr/>
            </a:p>
          </p:txBody>
        </p:sp>
        <p:pic>
          <p:nvPicPr>
            <p:cNvPr id="6" name="object 6"/>
            <p:cNvPicPr/>
            <p:nvPr/>
          </p:nvPicPr>
          <p:blipFill>
            <a:blip r:embed="rId3" cstate="print"/>
            <a:stretch>
              <a:fillRect/>
            </a:stretch>
          </p:blipFill>
          <p:spPr>
            <a:xfrm>
              <a:off x="12819712" y="4900141"/>
              <a:ext cx="3438068" cy="4447218"/>
            </a:xfrm>
            <a:prstGeom prst="rect">
              <a:avLst/>
            </a:prstGeom>
          </p:spPr>
        </p:pic>
      </p:grpSp>
      <p:sp>
        <p:nvSpPr>
          <p:cNvPr id="7" name="object 7"/>
          <p:cNvSpPr txBox="1"/>
          <p:nvPr/>
        </p:nvSpPr>
        <p:spPr>
          <a:xfrm>
            <a:off x="796924" y="1196434"/>
            <a:ext cx="11928475" cy="2044149"/>
          </a:xfrm>
          <a:prstGeom prst="rect">
            <a:avLst/>
          </a:prstGeom>
        </p:spPr>
        <p:txBody>
          <a:bodyPr vert="horz" wrap="square" lIns="0" tIns="12700" rIns="0" bIns="0" rtlCol="0">
            <a:spAutoFit/>
          </a:bodyPr>
          <a:lstStyle/>
          <a:p>
            <a:pPr marL="12700">
              <a:lnSpc>
                <a:spcPct val="100000"/>
              </a:lnSpc>
              <a:spcBef>
                <a:spcPts val="100"/>
              </a:spcBef>
              <a:tabLst>
                <a:tab pos="7242175" algn="l"/>
              </a:tabLst>
            </a:pPr>
            <a:r>
              <a:rPr lang="en-US" sz="6600" b="1" spc="-150" dirty="0">
                <a:solidFill>
                  <a:srgbClr val="414141"/>
                </a:solidFill>
                <a:latin typeface="Circe Bold" panose="020B0502020203020203" pitchFamily="34" charset="0"/>
                <a:cs typeface="Circe Slab B Bold"/>
              </a:rPr>
              <a:t>Engineering  a Unified Foundation for Georgia Literacy</a:t>
            </a:r>
            <a:endParaRPr lang="en-US" sz="6600" b="1" spc="-150" dirty="0">
              <a:latin typeface="Circe Bold" panose="020B0502020203020203" pitchFamily="34" charset="0"/>
              <a:cs typeface="Circe Slab B Bold"/>
            </a:endParaRPr>
          </a:p>
        </p:txBody>
      </p:sp>
      <p:sp>
        <p:nvSpPr>
          <p:cNvPr id="8" name="object 8"/>
          <p:cNvSpPr/>
          <p:nvPr/>
        </p:nvSpPr>
        <p:spPr>
          <a:xfrm>
            <a:off x="605560" y="8490632"/>
            <a:ext cx="3611879" cy="1068070"/>
          </a:xfrm>
          <a:custGeom>
            <a:avLst/>
            <a:gdLst/>
            <a:ahLst/>
            <a:cxnLst/>
            <a:rect l="l" t="t" r="r" b="b"/>
            <a:pathLst>
              <a:path w="3611879" h="1068070">
                <a:moveTo>
                  <a:pt x="3022053" y="0"/>
                </a:moveTo>
                <a:lnTo>
                  <a:pt x="589280" y="0"/>
                </a:lnTo>
                <a:lnTo>
                  <a:pt x="534941" y="1960"/>
                </a:lnTo>
                <a:lnTo>
                  <a:pt x="482558" y="7735"/>
                </a:lnTo>
                <a:lnTo>
                  <a:pt x="432243" y="17164"/>
                </a:lnTo>
                <a:lnTo>
                  <a:pt x="384108" y="30087"/>
                </a:lnTo>
                <a:lnTo>
                  <a:pt x="338266" y="46341"/>
                </a:lnTo>
                <a:lnTo>
                  <a:pt x="294828" y="65768"/>
                </a:lnTo>
                <a:lnTo>
                  <a:pt x="253907" y="88206"/>
                </a:lnTo>
                <a:lnTo>
                  <a:pt x="215615" y="113494"/>
                </a:lnTo>
                <a:lnTo>
                  <a:pt x="180064" y="141473"/>
                </a:lnTo>
                <a:lnTo>
                  <a:pt x="147367" y="171981"/>
                </a:lnTo>
                <a:lnTo>
                  <a:pt x="117634" y="204857"/>
                </a:lnTo>
                <a:lnTo>
                  <a:pt x="90980" y="239942"/>
                </a:lnTo>
                <a:lnTo>
                  <a:pt x="67515" y="277074"/>
                </a:lnTo>
                <a:lnTo>
                  <a:pt x="47353" y="316093"/>
                </a:lnTo>
                <a:lnTo>
                  <a:pt x="30605" y="356839"/>
                </a:lnTo>
                <a:lnTo>
                  <a:pt x="17383" y="399150"/>
                </a:lnTo>
                <a:lnTo>
                  <a:pt x="7800" y="442865"/>
                </a:lnTo>
                <a:lnTo>
                  <a:pt x="1968" y="487826"/>
                </a:lnTo>
                <a:lnTo>
                  <a:pt x="0" y="533869"/>
                </a:lnTo>
                <a:lnTo>
                  <a:pt x="1968" y="579911"/>
                </a:lnTo>
                <a:lnTo>
                  <a:pt x="7800" y="624870"/>
                </a:lnTo>
                <a:lnTo>
                  <a:pt x="17383" y="668585"/>
                </a:lnTo>
                <a:lnTo>
                  <a:pt x="30605" y="710895"/>
                </a:lnTo>
                <a:lnTo>
                  <a:pt x="47353" y="751640"/>
                </a:lnTo>
                <a:lnTo>
                  <a:pt x="67515" y="790659"/>
                </a:lnTo>
                <a:lnTo>
                  <a:pt x="90980" y="827791"/>
                </a:lnTo>
                <a:lnTo>
                  <a:pt x="117634" y="862876"/>
                </a:lnTo>
                <a:lnTo>
                  <a:pt x="147367" y="895753"/>
                </a:lnTo>
                <a:lnTo>
                  <a:pt x="180064" y="926261"/>
                </a:lnTo>
                <a:lnTo>
                  <a:pt x="215615" y="954241"/>
                </a:lnTo>
                <a:lnTo>
                  <a:pt x="253907" y="979530"/>
                </a:lnTo>
                <a:lnTo>
                  <a:pt x="294828" y="1001968"/>
                </a:lnTo>
                <a:lnTo>
                  <a:pt x="338266" y="1021396"/>
                </a:lnTo>
                <a:lnTo>
                  <a:pt x="384108" y="1037651"/>
                </a:lnTo>
                <a:lnTo>
                  <a:pt x="432243" y="1050574"/>
                </a:lnTo>
                <a:lnTo>
                  <a:pt x="482558" y="1060003"/>
                </a:lnTo>
                <a:lnTo>
                  <a:pt x="534941" y="1065778"/>
                </a:lnTo>
                <a:lnTo>
                  <a:pt x="589280" y="1067739"/>
                </a:lnTo>
                <a:lnTo>
                  <a:pt x="3022053" y="1067739"/>
                </a:lnTo>
                <a:lnTo>
                  <a:pt x="3076394" y="1065778"/>
                </a:lnTo>
                <a:lnTo>
                  <a:pt x="3128778" y="1060003"/>
                </a:lnTo>
                <a:lnTo>
                  <a:pt x="3179094" y="1050574"/>
                </a:lnTo>
                <a:lnTo>
                  <a:pt x="3227229" y="1037651"/>
                </a:lnTo>
                <a:lnTo>
                  <a:pt x="3273072" y="1021396"/>
                </a:lnTo>
                <a:lnTo>
                  <a:pt x="3316510" y="1001968"/>
                </a:lnTo>
                <a:lnTo>
                  <a:pt x="3357431" y="979530"/>
                </a:lnTo>
                <a:lnTo>
                  <a:pt x="3395723" y="954241"/>
                </a:lnTo>
                <a:lnTo>
                  <a:pt x="3431274" y="926261"/>
                </a:lnTo>
                <a:lnTo>
                  <a:pt x="3463971" y="895753"/>
                </a:lnTo>
                <a:lnTo>
                  <a:pt x="3493702" y="862876"/>
                </a:lnTo>
                <a:lnTo>
                  <a:pt x="3520356" y="827791"/>
                </a:lnTo>
                <a:lnTo>
                  <a:pt x="3543820" y="790659"/>
                </a:lnTo>
                <a:lnTo>
                  <a:pt x="3563982" y="751640"/>
                </a:lnTo>
                <a:lnTo>
                  <a:pt x="3580729" y="710895"/>
                </a:lnTo>
                <a:lnTo>
                  <a:pt x="3593950" y="668585"/>
                </a:lnTo>
                <a:lnTo>
                  <a:pt x="3603533" y="624870"/>
                </a:lnTo>
                <a:lnTo>
                  <a:pt x="3609365" y="579911"/>
                </a:lnTo>
                <a:lnTo>
                  <a:pt x="3611333" y="533869"/>
                </a:lnTo>
                <a:lnTo>
                  <a:pt x="3609365" y="487826"/>
                </a:lnTo>
                <a:lnTo>
                  <a:pt x="3603533" y="442865"/>
                </a:lnTo>
                <a:lnTo>
                  <a:pt x="3593950" y="399150"/>
                </a:lnTo>
                <a:lnTo>
                  <a:pt x="3580729" y="356839"/>
                </a:lnTo>
                <a:lnTo>
                  <a:pt x="3563982" y="316093"/>
                </a:lnTo>
                <a:lnTo>
                  <a:pt x="3543820" y="277074"/>
                </a:lnTo>
                <a:lnTo>
                  <a:pt x="3520356" y="239942"/>
                </a:lnTo>
                <a:lnTo>
                  <a:pt x="3493702" y="204857"/>
                </a:lnTo>
                <a:lnTo>
                  <a:pt x="3463971" y="171981"/>
                </a:lnTo>
                <a:lnTo>
                  <a:pt x="3431274" y="141473"/>
                </a:lnTo>
                <a:lnTo>
                  <a:pt x="3395723" y="113494"/>
                </a:lnTo>
                <a:lnTo>
                  <a:pt x="3357431" y="88206"/>
                </a:lnTo>
                <a:lnTo>
                  <a:pt x="3316510" y="65768"/>
                </a:lnTo>
                <a:lnTo>
                  <a:pt x="3273072" y="46341"/>
                </a:lnTo>
                <a:lnTo>
                  <a:pt x="3227229" y="30087"/>
                </a:lnTo>
                <a:lnTo>
                  <a:pt x="3179094" y="17164"/>
                </a:lnTo>
                <a:lnTo>
                  <a:pt x="3128778" y="7735"/>
                </a:lnTo>
                <a:lnTo>
                  <a:pt x="3076394" y="1960"/>
                </a:lnTo>
                <a:lnTo>
                  <a:pt x="3022053" y="0"/>
                </a:lnTo>
                <a:close/>
              </a:path>
            </a:pathLst>
          </a:custGeom>
          <a:solidFill>
            <a:srgbClr val="39A8A8"/>
          </a:solidFill>
        </p:spPr>
        <p:txBody>
          <a:bodyPr wrap="square" lIns="0" tIns="0" rIns="0" bIns="0" rtlCol="0"/>
          <a:lstStyle/>
          <a:p>
            <a:endParaRPr/>
          </a:p>
        </p:txBody>
      </p:sp>
      <p:sp>
        <p:nvSpPr>
          <p:cNvPr id="9" name="object 9"/>
          <p:cNvSpPr txBox="1"/>
          <p:nvPr/>
        </p:nvSpPr>
        <p:spPr>
          <a:xfrm>
            <a:off x="700396" y="8718982"/>
            <a:ext cx="3089275" cy="628377"/>
          </a:xfrm>
          <a:prstGeom prst="rect">
            <a:avLst/>
          </a:prstGeom>
        </p:spPr>
        <p:txBody>
          <a:bodyPr vert="horz" wrap="square" lIns="0" tIns="12700" rIns="0" bIns="0" rtlCol="0">
            <a:spAutoFit/>
          </a:bodyPr>
          <a:lstStyle/>
          <a:p>
            <a:pPr marL="227965">
              <a:lnSpc>
                <a:spcPct val="100000"/>
              </a:lnSpc>
              <a:spcBef>
                <a:spcPts val="3454"/>
              </a:spcBef>
              <a:tabLst>
                <a:tab pos="3866515" algn="l"/>
              </a:tabLst>
            </a:pPr>
            <a:r>
              <a:rPr sz="4000" spc="-10" dirty="0">
                <a:solidFill>
                  <a:srgbClr val="414141"/>
                </a:solidFill>
                <a:latin typeface="Circe" panose="020B0502020203020203" pitchFamily="34" charset="0"/>
                <a:cs typeface="Circe Slab C"/>
              </a:rPr>
              <a:t>Presen</a:t>
            </a:r>
            <a:r>
              <a:rPr lang="en-US" sz="4000" spc="-10" dirty="0">
                <a:solidFill>
                  <a:srgbClr val="414141"/>
                </a:solidFill>
                <a:latin typeface="Circe" panose="020B0502020203020203" pitchFamily="34" charset="0"/>
                <a:cs typeface="Circe Slab C"/>
              </a:rPr>
              <a:t>te</a:t>
            </a:r>
            <a:r>
              <a:rPr sz="4000" spc="-10" dirty="0">
                <a:solidFill>
                  <a:srgbClr val="414141"/>
                </a:solidFill>
                <a:latin typeface="Circe" panose="020B0502020203020203" pitchFamily="34" charset="0"/>
                <a:cs typeface="Circe Slab C"/>
              </a:rPr>
              <a:t>d</a:t>
            </a:r>
            <a:r>
              <a:rPr sz="4000" spc="-185" dirty="0">
                <a:solidFill>
                  <a:srgbClr val="414141"/>
                </a:solidFill>
                <a:latin typeface="Circe" panose="020B0502020203020203" pitchFamily="34" charset="0"/>
                <a:cs typeface="Circe Slab C"/>
              </a:rPr>
              <a:t> </a:t>
            </a:r>
            <a:r>
              <a:rPr sz="4000" spc="-25" dirty="0">
                <a:solidFill>
                  <a:srgbClr val="414141"/>
                </a:solidFill>
                <a:latin typeface="Circe" panose="020B0502020203020203" pitchFamily="34" charset="0"/>
                <a:cs typeface="Circe Slab C"/>
              </a:rPr>
              <a:t>b</a:t>
            </a:r>
            <a:r>
              <a:rPr lang="en-US" sz="4000" spc="-25" dirty="0">
                <a:solidFill>
                  <a:srgbClr val="414141"/>
                </a:solidFill>
                <a:latin typeface="Circe" panose="020B0502020203020203" pitchFamily="34" charset="0"/>
                <a:cs typeface="Circe Slab C"/>
              </a:rPr>
              <a:t>y</a:t>
            </a:r>
            <a:endParaRPr sz="4000" dirty="0">
              <a:latin typeface="Circe" panose="020B0502020203020203" pitchFamily="34" charset="0"/>
              <a:cs typeface="Circe Slab C"/>
            </a:endParaRPr>
          </a:p>
        </p:txBody>
      </p:sp>
      <p:sp>
        <p:nvSpPr>
          <p:cNvPr id="10" name="object 9">
            <a:extLst>
              <a:ext uri="{FF2B5EF4-FFF2-40B4-BE49-F238E27FC236}">
                <a16:creationId xmlns:a16="http://schemas.microsoft.com/office/drawing/2014/main" id="{CC851B29-7853-21F3-D405-39D0D5AD05C7}"/>
              </a:ext>
            </a:extLst>
          </p:cNvPr>
          <p:cNvSpPr txBox="1"/>
          <p:nvPr/>
        </p:nvSpPr>
        <p:spPr>
          <a:xfrm>
            <a:off x="312417" y="6166328"/>
            <a:ext cx="8069583" cy="1367041"/>
          </a:xfrm>
          <a:prstGeom prst="rect">
            <a:avLst/>
          </a:prstGeom>
        </p:spPr>
        <p:txBody>
          <a:bodyPr vert="horz" wrap="square" lIns="0" tIns="12700" rIns="0" bIns="0" rtlCol="0">
            <a:spAutoFit/>
          </a:bodyPr>
          <a:lstStyle/>
          <a:p>
            <a:pPr marL="227965">
              <a:lnSpc>
                <a:spcPct val="100000"/>
              </a:lnSpc>
              <a:spcBef>
                <a:spcPts val="3454"/>
              </a:spcBef>
              <a:tabLst>
                <a:tab pos="3866515" algn="l"/>
              </a:tabLst>
            </a:pPr>
            <a:r>
              <a:rPr lang="en-US" sz="4400" spc="-10" dirty="0">
                <a:solidFill>
                  <a:srgbClr val="414141"/>
                </a:solidFill>
                <a:latin typeface="Circe" panose="020B0502020203020203" pitchFamily="34" charset="0"/>
                <a:cs typeface="Circe Slab C"/>
              </a:rPr>
              <a:t>An Overview of the Unified Literacy Coaching Project </a:t>
            </a:r>
            <a:endParaRPr sz="4400" dirty="0">
              <a:latin typeface="Circe" panose="020B0502020203020203" pitchFamily="34" charset="0"/>
              <a:cs typeface="Circe Slab C"/>
            </a:endParaRPr>
          </a:p>
        </p:txBody>
      </p:sp>
      <p:sp>
        <p:nvSpPr>
          <p:cNvPr id="11" name="object 9">
            <a:extLst>
              <a:ext uri="{FF2B5EF4-FFF2-40B4-BE49-F238E27FC236}">
                <a16:creationId xmlns:a16="http://schemas.microsoft.com/office/drawing/2014/main" id="{C2DAEF02-F3B0-7A2E-E8A2-8CF000A9E945}"/>
              </a:ext>
            </a:extLst>
          </p:cNvPr>
          <p:cNvSpPr txBox="1"/>
          <p:nvPr/>
        </p:nvSpPr>
        <p:spPr>
          <a:xfrm>
            <a:off x="4217439" y="8718982"/>
            <a:ext cx="6278989" cy="628377"/>
          </a:xfrm>
          <a:prstGeom prst="rect">
            <a:avLst/>
          </a:prstGeom>
        </p:spPr>
        <p:txBody>
          <a:bodyPr vert="horz" wrap="square" lIns="0" tIns="12700" rIns="0" bIns="0" rtlCol="0">
            <a:spAutoFit/>
          </a:bodyPr>
          <a:lstStyle/>
          <a:p>
            <a:pPr marL="227965">
              <a:lnSpc>
                <a:spcPct val="100000"/>
              </a:lnSpc>
              <a:spcBef>
                <a:spcPts val="3454"/>
              </a:spcBef>
              <a:tabLst>
                <a:tab pos="3866515" algn="l"/>
              </a:tabLst>
            </a:pPr>
            <a:r>
              <a:rPr lang="en-US" sz="4000" spc="-10" dirty="0">
                <a:solidFill>
                  <a:srgbClr val="414141"/>
                </a:solidFill>
                <a:latin typeface="Circe" panose="020B0502020203020203" pitchFamily="34" charset="0"/>
                <a:cs typeface="Circe Slab C"/>
              </a:rPr>
              <a:t>Dr. Lindee Morgan</a:t>
            </a:r>
            <a:endParaRPr sz="4000" dirty="0">
              <a:latin typeface="Circe" panose="020B0502020203020203" pitchFamily="34" charset="0"/>
              <a:cs typeface="Circe Slab C"/>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72988D-2020-089D-AC95-DC42876B164A}"/>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EE4BEA81-02CA-8E7F-8F03-E1CE478B3AF1}"/>
              </a:ext>
            </a:extLst>
          </p:cNvPr>
          <p:cNvSpPr/>
          <p:nvPr/>
        </p:nvSpPr>
        <p:spPr>
          <a:xfrm>
            <a:off x="0" y="5443"/>
            <a:ext cx="18288000" cy="10287000"/>
          </a:xfrm>
          <a:custGeom>
            <a:avLst/>
            <a:gdLst/>
            <a:ahLst/>
            <a:cxnLst/>
            <a:rect l="l" t="t" r="r" b="b"/>
            <a:pathLst>
              <a:path w="18288000" h="10287000">
                <a:moveTo>
                  <a:pt x="18288000" y="0"/>
                </a:moveTo>
                <a:lnTo>
                  <a:pt x="0" y="0"/>
                </a:lnTo>
                <a:lnTo>
                  <a:pt x="0" y="10287000"/>
                </a:lnTo>
                <a:lnTo>
                  <a:pt x="18288000" y="10287000"/>
                </a:lnTo>
                <a:lnTo>
                  <a:pt x="18288000" y="0"/>
                </a:lnTo>
                <a:close/>
              </a:path>
            </a:pathLst>
          </a:custGeom>
          <a:solidFill>
            <a:srgbClr val="99D5D4"/>
          </a:solidFill>
        </p:spPr>
        <p:txBody>
          <a:bodyPr wrap="square" lIns="0" tIns="0" rIns="0" bIns="0" rtlCol="0"/>
          <a:lstStyle/>
          <a:p>
            <a:endParaRPr/>
          </a:p>
        </p:txBody>
      </p:sp>
      <p:sp>
        <p:nvSpPr>
          <p:cNvPr id="3" name="object 3">
            <a:extLst>
              <a:ext uri="{FF2B5EF4-FFF2-40B4-BE49-F238E27FC236}">
                <a16:creationId xmlns:a16="http://schemas.microsoft.com/office/drawing/2014/main" id="{91013E0F-7F19-B4A5-59A1-B267FE3140A9}"/>
              </a:ext>
            </a:extLst>
          </p:cNvPr>
          <p:cNvSpPr txBox="1">
            <a:spLocks noGrp="1"/>
          </p:cNvSpPr>
          <p:nvPr>
            <p:ph type="title"/>
          </p:nvPr>
        </p:nvSpPr>
        <p:spPr>
          <a:xfrm>
            <a:off x="796924" y="777302"/>
            <a:ext cx="13909675" cy="1092200"/>
          </a:xfrm>
          <a:prstGeom prst="rect">
            <a:avLst/>
          </a:prstGeom>
        </p:spPr>
        <p:txBody>
          <a:bodyPr vert="horz" wrap="square" lIns="0" tIns="12700" rIns="0" bIns="0" rtlCol="0">
            <a:spAutoFit/>
          </a:bodyPr>
          <a:lstStyle/>
          <a:p>
            <a:pPr marL="12700">
              <a:lnSpc>
                <a:spcPct val="100000"/>
              </a:lnSpc>
              <a:spcBef>
                <a:spcPts val="100"/>
              </a:spcBef>
              <a:tabLst>
                <a:tab pos="2224405" algn="l"/>
              </a:tabLst>
            </a:pPr>
            <a:r>
              <a:rPr lang="en-US" spc="-10" dirty="0">
                <a:latin typeface="Circe Extra Bold" panose="020B0802020203020203" pitchFamily="34" charset="0"/>
              </a:rPr>
              <a:t>“Stress Test” Process</a:t>
            </a:r>
            <a:endParaRPr spc="-10" dirty="0">
              <a:latin typeface="Circe Extra Bold" panose="020B0802020203020203" pitchFamily="34" charset="0"/>
            </a:endParaRPr>
          </a:p>
        </p:txBody>
      </p:sp>
      <p:sp>
        <p:nvSpPr>
          <p:cNvPr id="17" name="object 17">
            <a:extLst>
              <a:ext uri="{FF2B5EF4-FFF2-40B4-BE49-F238E27FC236}">
                <a16:creationId xmlns:a16="http://schemas.microsoft.com/office/drawing/2014/main" id="{2A3BE296-0360-DA1D-975A-14EBB7954769}"/>
              </a:ext>
            </a:extLst>
          </p:cNvPr>
          <p:cNvSpPr/>
          <p:nvPr/>
        </p:nvSpPr>
        <p:spPr>
          <a:xfrm>
            <a:off x="809625" y="2114550"/>
            <a:ext cx="5486400" cy="0"/>
          </a:xfrm>
          <a:custGeom>
            <a:avLst/>
            <a:gdLst/>
            <a:ahLst/>
            <a:cxnLst/>
            <a:rect l="l" t="t" r="r" b="b"/>
            <a:pathLst>
              <a:path w="5486400">
                <a:moveTo>
                  <a:pt x="0" y="0"/>
                </a:moveTo>
                <a:lnTo>
                  <a:pt x="5486400" y="0"/>
                </a:lnTo>
              </a:path>
            </a:pathLst>
          </a:custGeom>
          <a:ln w="95250">
            <a:solidFill>
              <a:srgbClr val="025858"/>
            </a:solidFill>
          </a:ln>
        </p:spPr>
        <p:txBody>
          <a:bodyPr wrap="square" lIns="0" tIns="0" rIns="0" bIns="0" rtlCol="0"/>
          <a:lstStyle/>
          <a:p>
            <a:endParaRPr/>
          </a:p>
        </p:txBody>
      </p:sp>
      <p:pic>
        <p:nvPicPr>
          <p:cNvPr id="18" name="object 18">
            <a:extLst>
              <a:ext uri="{FF2B5EF4-FFF2-40B4-BE49-F238E27FC236}">
                <a16:creationId xmlns:a16="http://schemas.microsoft.com/office/drawing/2014/main" id="{71373D33-0B88-BD62-2E14-E2D03079FA90}"/>
              </a:ext>
            </a:extLst>
          </p:cNvPr>
          <p:cNvPicPr/>
          <p:nvPr/>
        </p:nvPicPr>
        <p:blipFill>
          <a:blip r:embed="rId3" cstate="print"/>
          <a:stretch>
            <a:fillRect/>
          </a:stretch>
        </p:blipFill>
        <p:spPr>
          <a:xfrm>
            <a:off x="16137359" y="759140"/>
            <a:ext cx="1285708" cy="1285708"/>
          </a:xfrm>
          <a:prstGeom prst="rect">
            <a:avLst/>
          </a:prstGeom>
        </p:spPr>
      </p:pic>
      <p:sp>
        <p:nvSpPr>
          <p:cNvPr id="16" name="object 10">
            <a:extLst>
              <a:ext uri="{FF2B5EF4-FFF2-40B4-BE49-F238E27FC236}">
                <a16:creationId xmlns:a16="http://schemas.microsoft.com/office/drawing/2014/main" id="{45C837BA-D54F-2B49-46FB-340F1EC2FBB7}"/>
              </a:ext>
            </a:extLst>
          </p:cNvPr>
          <p:cNvSpPr/>
          <p:nvPr/>
        </p:nvSpPr>
        <p:spPr>
          <a:xfrm>
            <a:off x="-1437432" y="3483214"/>
            <a:ext cx="6053455" cy="4202102"/>
          </a:xfrm>
          <a:custGeom>
            <a:avLst/>
            <a:gdLst/>
            <a:ahLst/>
            <a:cxnLst/>
            <a:rect l="l" t="t" r="r" b="b"/>
            <a:pathLst>
              <a:path w="6053455" h="3019425">
                <a:moveTo>
                  <a:pt x="0" y="0"/>
                </a:moveTo>
                <a:lnTo>
                  <a:pt x="4543421" y="0"/>
                </a:lnTo>
                <a:lnTo>
                  <a:pt x="4592856" y="809"/>
                </a:lnTo>
                <a:lnTo>
                  <a:pt x="4642199" y="3236"/>
                </a:lnTo>
                <a:lnTo>
                  <a:pt x="4691411" y="7273"/>
                </a:lnTo>
                <a:lnTo>
                  <a:pt x="4740452" y="12915"/>
                </a:lnTo>
                <a:lnTo>
                  <a:pt x="4789282" y="20158"/>
                </a:lnTo>
                <a:lnTo>
                  <a:pt x="4837861" y="28996"/>
                </a:lnTo>
                <a:lnTo>
                  <a:pt x="4886151" y="39423"/>
                </a:lnTo>
                <a:lnTo>
                  <a:pt x="4934111" y="51435"/>
                </a:lnTo>
                <a:lnTo>
                  <a:pt x="4981652" y="65010"/>
                </a:lnTo>
                <a:lnTo>
                  <a:pt x="5028685" y="80123"/>
                </a:lnTo>
                <a:lnTo>
                  <a:pt x="5075175" y="96758"/>
                </a:lnTo>
                <a:lnTo>
                  <a:pt x="5121083" y="114900"/>
                </a:lnTo>
                <a:lnTo>
                  <a:pt x="5166374" y="134533"/>
                </a:lnTo>
                <a:lnTo>
                  <a:pt x="5211010" y="155644"/>
                </a:lnTo>
                <a:lnTo>
                  <a:pt x="5254954" y="178216"/>
                </a:lnTo>
                <a:lnTo>
                  <a:pt x="5298169" y="202234"/>
                </a:lnTo>
                <a:lnTo>
                  <a:pt x="5340579" y="227655"/>
                </a:lnTo>
                <a:lnTo>
                  <a:pt x="5382100" y="254428"/>
                </a:lnTo>
                <a:lnTo>
                  <a:pt x="5422700" y="282529"/>
                </a:lnTo>
                <a:lnTo>
                  <a:pt x="5462350" y="311935"/>
                </a:lnTo>
                <a:lnTo>
                  <a:pt x="5501016" y="342622"/>
                </a:lnTo>
                <a:lnTo>
                  <a:pt x="5538669" y="374565"/>
                </a:lnTo>
                <a:lnTo>
                  <a:pt x="5575275" y="407740"/>
                </a:lnTo>
                <a:lnTo>
                  <a:pt x="5610805" y="442125"/>
                </a:lnTo>
                <a:lnTo>
                  <a:pt x="5645189" y="477654"/>
                </a:lnTo>
                <a:lnTo>
                  <a:pt x="5678365" y="514261"/>
                </a:lnTo>
                <a:lnTo>
                  <a:pt x="5710308" y="551912"/>
                </a:lnTo>
                <a:lnTo>
                  <a:pt x="5740994" y="590578"/>
                </a:lnTo>
                <a:lnTo>
                  <a:pt x="5770400" y="630226"/>
                </a:lnTo>
                <a:lnTo>
                  <a:pt x="5798502" y="670825"/>
                </a:lnTo>
                <a:lnTo>
                  <a:pt x="5825275" y="712342"/>
                </a:lnTo>
                <a:lnTo>
                  <a:pt x="5850695" y="754748"/>
                </a:lnTo>
                <a:lnTo>
                  <a:pt x="5874714" y="797967"/>
                </a:lnTo>
                <a:lnTo>
                  <a:pt x="5897286" y="841914"/>
                </a:lnTo>
                <a:lnTo>
                  <a:pt x="5918396" y="886552"/>
                </a:lnTo>
                <a:lnTo>
                  <a:pt x="5938030" y="931845"/>
                </a:lnTo>
                <a:lnTo>
                  <a:pt x="5956172" y="977754"/>
                </a:lnTo>
                <a:lnTo>
                  <a:pt x="5972807" y="1024244"/>
                </a:lnTo>
                <a:lnTo>
                  <a:pt x="5987920" y="1071278"/>
                </a:lnTo>
                <a:lnTo>
                  <a:pt x="6001495" y="1118819"/>
                </a:lnTo>
                <a:lnTo>
                  <a:pt x="6013506" y="1166779"/>
                </a:lnTo>
                <a:lnTo>
                  <a:pt x="6023934" y="1215068"/>
                </a:lnTo>
                <a:lnTo>
                  <a:pt x="6032771" y="1263648"/>
                </a:lnTo>
                <a:lnTo>
                  <a:pt x="6040014" y="1312478"/>
                </a:lnTo>
                <a:lnTo>
                  <a:pt x="6045657" y="1361518"/>
                </a:lnTo>
                <a:lnTo>
                  <a:pt x="6049694" y="1410730"/>
                </a:lnTo>
                <a:lnTo>
                  <a:pt x="6052120" y="1460074"/>
                </a:lnTo>
                <a:lnTo>
                  <a:pt x="6052930" y="1509509"/>
                </a:lnTo>
                <a:lnTo>
                  <a:pt x="6052120" y="1558944"/>
                </a:lnTo>
                <a:lnTo>
                  <a:pt x="6049694" y="1608287"/>
                </a:lnTo>
                <a:lnTo>
                  <a:pt x="6045657" y="1657499"/>
                </a:lnTo>
                <a:lnTo>
                  <a:pt x="6040014" y="1706540"/>
                </a:lnTo>
                <a:lnTo>
                  <a:pt x="6032771" y="1755370"/>
                </a:lnTo>
                <a:lnTo>
                  <a:pt x="6023934" y="1803949"/>
                </a:lnTo>
                <a:lnTo>
                  <a:pt x="6013506" y="1852239"/>
                </a:lnTo>
                <a:lnTo>
                  <a:pt x="6001495" y="1900199"/>
                </a:lnTo>
                <a:lnTo>
                  <a:pt x="5987920" y="1947740"/>
                </a:lnTo>
                <a:lnTo>
                  <a:pt x="5972807" y="1994774"/>
                </a:lnTo>
                <a:lnTo>
                  <a:pt x="5956172" y="2041264"/>
                </a:lnTo>
                <a:lnTo>
                  <a:pt x="5938030" y="2087173"/>
                </a:lnTo>
                <a:lnTo>
                  <a:pt x="5918396" y="2132465"/>
                </a:lnTo>
                <a:lnTo>
                  <a:pt x="5897286" y="2177103"/>
                </a:lnTo>
                <a:lnTo>
                  <a:pt x="5874714" y="2221050"/>
                </a:lnTo>
                <a:lnTo>
                  <a:pt x="5850695" y="2264270"/>
                </a:lnTo>
                <a:lnTo>
                  <a:pt x="5825275" y="2306675"/>
                </a:lnTo>
                <a:lnTo>
                  <a:pt x="5798502" y="2348193"/>
                </a:lnTo>
                <a:lnTo>
                  <a:pt x="5770400" y="2388792"/>
                </a:lnTo>
                <a:lnTo>
                  <a:pt x="5740994" y="2428440"/>
                </a:lnTo>
                <a:lnTo>
                  <a:pt x="5710308" y="2467105"/>
                </a:lnTo>
                <a:lnTo>
                  <a:pt x="5678365" y="2504757"/>
                </a:lnTo>
                <a:lnTo>
                  <a:pt x="5645189" y="2541363"/>
                </a:lnTo>
                <a:lnTo>
                  <a:pt x="5610805" y="2576893"/>
                </a:lnTo>
                <a:lnTo>
                  <a:pt x="5575275" y="2611277"/>
                </a:lnTo>
                <a:lnTo>
                  <a:pt x="5538669" y="2644453"/>
                </a:lnTo>
                <a:lnTo>
                  <a:pt x="5501016" y="2676396"/>
                </a:lnTo>
                <a:lnTo>
                  <a:pt x="5462350" y="2707082"/>
                </a:lnTo>
                <a:lnTo>
                  <a:pt x="5422700" y="2736488"/>
                </a:lnTo>
                <a:lnTo>
                  <a:pt x="5382100" y="2764590"/>
                </a:lnTo>
                <a:lnTo>
                  <a:pt x="5340579" y="2791363"/>
                </a:lnTo>
                <a:lnTo>
                  <a:pt x="5298169" y="2816783"/>
                </a:lnTo>
                <a:lnTo>
                  <a:pt x="5254954" y="2840798"/>
                </a:lnTo>
                <a:lnTo>
                  <a:pt x="5211010" y="2863368"/>
                </a:lnTo>
                <a:lnTo>
                  <a:pt x="5166374" y="2884479"/>
                </a:lnTo>
                <a:lnTo>
                  <a:pt x="5121083" y="2904113"/>
                </a:lnTo>
                <a:lnTo>
                  <a:pt x="5075175" y="2922257"/>
                </a:lnTo>
                <a:lnTo>
                  <a:pt x="5028685" y="2938893"/>
                </a:lnTo>
                <a:lnTo>
                  <a:pt x="4981652" y="2954007"/>
                </a:lnTo>
                <a:lnTo>
                  <a:pt x="4934111" y="2967583"/>
                </a:lnTo>
                <a:lnTo>
                  <a:pt x="4886151" y="2979594"/>
                </a:lnTo>
                <a:lnTo>
                  <a:pt x="4837861" y="2990022"/>
                </a:lnTo>
                <a:lnTo>
                  <a:pt x="4789282" y="2998859"/>
                </a:lnTo>
                <a:lnTo>
                  <a:pt x="4740452" y="3006102"/>
                </a:lnTo>
                <a:lnTo>
                  <a:pt x="4691411" y="3011745"/>
                </a:lnTo>
                <a:lnTo>
                  <a:pt x="4642199" y="3015782"/>
                </a:lnTo>
                <a:lnTo>
                  <a:pt x="4592856" y="3018208"/>
                </a:lnTo>
                <a:lnTo>
                  <a:pt x="4543421" y="3019018"/>
                </a:lnTo>
                <a:lnTo>
                  <a:pt x="0" y="3019018"/>
                </a:lnTo>
              </a:path>
            </a:pathLst>
          </a:custGeom>
          <a:ln w="67094">
            <a:solidFill>
              <a:srgbClr val="FFFFFF"/>
            </a:solidFill>
          </a:ln>
        </p:spPr>
        <p:txBody>
          <a:bodyPr wrap="square" lIns="0" tIns="0" rIns="0" bIns="0" rtlCol="0"/>
          <a:lstStyle/>
          <a:p>
            <a:endParaRPr/>
          </a:p>
        </p:txBody>
      </p:sp>
      <p:sp>
        <p:nvSpPr>
          <p:cNvPr id="19" name="object 10">
            <a:extLst>
              <a:ext uri="{FF2B5EF4-FFF2-40B4-BE49-F238E27FC236}">
                <a16:creationId xmlns:a16="http://schemas.microsoft.com/office/drawing/2014/main" id="{9CB250D7-08CF-0CB1-9AD4-16D75A728A33}"/>
              </a:ext>
            </a:extLst>
          </p:cNvPr>
          <p:cNvSpPr/>
          <p:nvPr/>
        </p:nvSpPr>
        <p:spPr>
          <a:xfrm>
            <a:off x="3200400" y="3475157"/>
            <a:ext cx="6570485" cy="4202102"/>
          </a:xfrm>
          <a:custGeom>
            <a:avLst/>
            <a:gdLst/>
            <a:ahLst/>
            <a:cxnLst/>
            <a:rect l="l" t="t" r="r" b="b"/>
            <a:pathLst>
              <a:path w="6053455" h="3019425">
                <a:moveTo>
                  <a:pt x="0" y="0"/>
                </a:moveTo>
                <a:lnTo>
                  <a:pt x="4543421" y="0"/>
                </a:lnTo>
                <a:lnTo>
                  <a:pt x="4592856" y="809"/>
                </a:lnTo>
                <a:lnTo>
                  <a:pt x="4642199" y="3236"/>
                </a:lnTo>
                <a:lnTo>
                  <a:pt x="4691411" y="7273"/>
                </a:lnTo>
                <a:lnTo>
                  <a:pt x="4740452" y="12915"/>
                </a:lnTo>
                <a:lnTo>
                  <a:pt x="4789282" y="20158"/>
                </a:lnTo>
                <a:lnTo>
                  <a:pt x="4837861" y="28996"/>
                </a:lnTo>
                <a:lnTo>
                  <a:pt x="4886151" y="39423"/>
                </a:lnTo>
                <a:lnTo>
                  <a:pt x="4934111" y="51435"/>
                </a:lnTo>
                <a:lnTo>
                  <a:pt x="4981652" y="65010"/>
                </a:lnTo>
                <a:lnTo>
                  <a:pt x="5028685" y="80123"/>
                </a:lnTo>
                <a:lnTo>
                  <a:pt x="5075175" y="96758"/>
                </a:lnTo>
                <a:lnTo>
                  <a:pt x="5121083" y="114900"/>
                </a:lnTo>
                <a:lnTo>
                  <a:pt x="5166374" y="134533"/>
                </a:lnTo>
                <a:lnTo>
                  <a:pt x="5211010" y="155644"/>
                </a:lnTo>
                <a:lnTo>
                  <a:pt x="5254954" y="178216"/>
                </a:lnTo>
                <a:lnTo>
                  <a:pt x="5298169" y="202234"/>
                </a:lnTo>
                <a:lnTo>
                  <a:pt x="5340579" y="227655"/>
                </a:lnTo>
                <a:lnTo>
                  <a:pt x="5382100" y="254428"/>
                </a:lnTo>
                <a:lnTo>
                  <a:pt x="5422700" y="282529"/>
                </a:lnTo>
                <a:lnTo>
                  <a:pt x="5462350" y="311935"/>
                </a:lnTo>
                <a:lnTo>
                  <a:pt x="5501016" y="342622"/>
                </a:lnTo>
                <a:lnTo>
                  <a:pt x="5538669" y="374565"/>
                </a:lnTo>
                <a:lnTo>
                  <a:pt x="5575275" y="407740"/>
                </a:lnTo>
                <a:lnTo>
                  <a:pt x="5610805" y="442125"/>
                </a:lnTo>
                <a:lnTo>
                  <a:pt x="5645189" y="477654"/>
                </a:lnTo>
                <a:lnTo>
                  <a:pt x="5678365" y="514261"/>
                </a:lnTo>
                <a:lnTo>
                  <a:pt x="5710308" y="551912"/>
                </a:lnTo>
                <a:lnTo>
                  <a:pt x="5740994" y="590578"/>
                </a:lnTo>
                <a:lnTo>
                  <a:pt x="5770400" y="630226"/>
                </a:lnTo>
                <a:lnTo>
                  <a:pt x="5798502" y="670825"/>
                </a:lnTo>
                <a:lnTo>
                  <a:pt x="5825275" y="712342"/>
                </a:lnTo>
                <a:lnTo>
                  <a:pt x="5850695" y="754748"/>
                </a:lnTo>
                <a:lnTo>
                  <a:pt x="5874714" y="797967"/>
                </a:lnTo>
                <a:lnTo>
                  <a:pt x="5897286" y="841914"/>
                </a:lnTo>
                <a:lnTo>
                  <a:pt x="5918396" y="886552"/>
                </a:lnTo>
                <a:lnTo>
                  <a:pt x="5938030" y="931845"/>
                </a:lnTo>
                <a:lnTo>
                  <a:pt x="5956172" y="977754"/>
                </a:lnTo>
                <a:lnTo>
                  <a:pt x="5972807" y="1024244"/>
                </a:lnTo>
                <a:lnTo>
                  <a:pt x="5987920" y="1071278"/>
                </a:lnTo>
                <a:lnTo>
                  <a:pt x="6001495" y="1118819"/>
                </a:lnTo>
                <a:lnTo>
                  <a:pt x="6013506" y="1166779"/>
                </a:lnTo>
                <a:lnTo>
                  <a:pt x="6023934" y="1215068"/>
                </a:lnTo>
                <a:lnTo>
                  <a:pt x="6032771" y="1263648"/>
                </a:lnTo>
                <a:lnTo>
                  <a:pt x="6040014" y="1312478"/>
                </a:lnTo>
                <a:lnTo>
                  <a:pt x="6045657" y="1361518"/>
                </a:lnTo>
                <a:lnTo>
                  <a:pt x="6049694" y="1410730"/>
                </a:lnTo>
                <a:lnTo>
                  <a:pt x="6052120" y="1460074"/>
                </a:lnTo>
                <a:lnTo>
                  <a:pt x="6052930" y="1509509"/>
                </a:lnTo>
                <a:lnTo>
                  <a:pt x="6052120" y="1558944"/>
                </a:lnTo>
                <a:lnTo>
                  <a:pt x="6049694" y="1608287"/>
                </a:lnTo>
                <a:lnTo>
                  <a:pt x="6045657" y="1657499"/>
                </a:lnTo>
                <a:lnTo>
                  <a:pt x="6040014" y="1706540"/>
                </a:lnTo>
                <a:lnTo>
                  <a:pt x="6032771" y="1755370"/>
                </a:lnTo>
                <a:lnTo>
                  <a:pt x="6023934" y="1803949"/>
                </a:lnTo>
                <a:lnTo>
                  <a:pt x="6013506" y="1852239"/>
                </a:lnTo>
                <a:lnTo>
                  <a:pt x="6001495" y="1900199"/>
                </a:lnTo>
                <a:lnTo>
                  <a:pt x="5987920" y="1947740"/>
                </a:lnTo>
                <a:lnTo>
                  <a:pt x="5972807" y="1994774"/>
                </a:lnTo>
                <a:lnTo>
                  <a:pt x="5956172" y="2041264"/>
                </a:lnTo>
                <a:lnTo>
                  <a:pt x="5938030" y="2087173"/>
                </a:lnTo>
                <a:lnTo>
                  <a:pt x="5918396" y="2132465"/>
                </a:lnTo>
                <a:lnTo>
                  <a:pt x="5897286" y="2177103"/>
                </a:lnTo>
                <a:lnTo>
                  <a:pt x="5874714" y="2221050"/>
                </a:lnTo>
                <a:lnTo>
                  <a:pt x="5850695" y="2264270"/>
                </a:lnTo>
                <a:lnTo>
                  <a:pt x="5825275" y="2306675"/>
                </a:lnTo>
                <a:lnTo>
                  <a:pt x="5798502" y="2348193"/>
                </a:lnTo>
                <a:lnTo>
                  <a:pt x="5770400" y="2388792"/>
                </a:lnTo>
                <a:lnTo>
                  <a:pt x="5740994" y="2428440"/>
                </a:lnTo>
                <a:lnTo>
                  <a:pt x="5710308" y="2467105"/>
                </a:lnTo>
                <a:lnTo>
                  <a:pt x="5678365" y="2504757"/>
                </a:lnTo>
                <a:lnTo>
                  <a:pt x="5645189" y="2541363"/>
                </a:lnTo>
                <a:lnTo>
                  <a:pt x="5610805" y="2576893"/>
                </a:lnTo>
                <a:lnTo>
                  <a:pt x="5575275" y="2611277"/>
                </a:lnTo>
                <a:lnTo>
                  <a:pt x="5538669" y="2644453"/>
                </a:lnTo>
                <a:lnTo>
                  <a:pt x="5501016" y="2676396"/>
                </a:lnTo>
                <a:lnTo>
                  <a:pt x="5462350" y="2707082"/>
                </a:lnTo>
                <a:lnTo>
                  <a:pt x="5422700" y="2736488"/>
                </a:lnTo>
                <a:lnTo>
                  <a:pt x="5382100" y="2764590"/>
                </a:lnTo>
                <a:lnTo>
                  <a:pt x="5340579" y="2791363"/>
                </a:lnTo>
                <a:lnTo>
                  <a:pt x="5298169" y="2816783"/>
                </a:lnTo>
                <a:lnTo>
                  <a:pt x="5254954" y="2840798"/>
                </a:lnTo>
                <a:lnTo>
                  <a:pt x="5211010" y="2863368"/>
                </a:lnTo>
                <a:lnTo>
                  <a:pt x="5166374" y="2884479"/>
                </a:lnTo>
                <a:lnTo>
                  <a:pt x="5121083" y="2904113"/>
                </a:lnTo>
                <a:lnTo>
                  <a:pt x="5075175" y="2922257"/>
                </a:lnTo>
                <a:lnTo>
                  <a:pt x="5028685" y="2938893"/>
                </a:lnTo>
                <a:lnTo>
                  <a:pt x="4981652" y="2954007"/>
                </a:lnTo>
                <a:lnTo>
                  <a:pt x="4934111" y="2967583"/>
                </a:lnTo>
                <a:lnTo>
                  <a:pt x="4886151" y="2979594"/>
                </a:lnTo>
                <a:lnTo>
                  <a:pt x="4837861" y="2990022"/>
                </a:lnTo>
                <a:lnTo>
                  <a:pt x="4789282" y="2998859"/>
                </a:lnTo>
                <a:lnTo>
                  <a:pt x="4740452" y="3006102"/>
                </a:lnTo>
                <a:lnTo>
                  <a:pt x="4691411" y="3011745"/>
                </a:lnTo>
                <a:lnTo>
                  <a:pt x="4642199" y="3015782"/>
                </a:lnTo>
                <a:lnTo>
                  <a:pt x="4592856" y="3018208"/>
                </a:lnTo>
                <a:lnTo>
                  <a:pt x="4543421" y="3019018"/>
                </a:lnTo>
                <a:lnTo>
                  <a:pt x="0" y="3019018"/>
                </a:lnTo>
              </a:path>
            </a:pathLst>
          </a:custGeom>
          <a:ln w="67094">
            <a:solidFill>
              <a:srgbClr val="FFFFFF"/>
            </a:solidFill>
          </a:ln>
        </p:spPr>
        <p:txBody>
          <a:bodyPr wrap="square" lIns="0" tIns="0" rIns="0" bIns="0" rtlCol="0"/>
          <a:lstStyle/>
          <a:p>
            <a:endParaRPr/>
          </a:p>
        </p:txBody>
      </p:sp>
      <p:sp>
        <p:nvSpPr>
          <p:cNvPr id="20" name="object 10">
            <a:extLst>
              <a:ext uri="{FF2B5EF4-FFF2-40B4-BE49-F238E27FC236}">
                <a16:creationId xmlns:a16="http://schemas.microsoft.com/office/drawing/2014/main" id="{F2AC596A-2EC8-3946-A64E-190B28E7F10F}"/>
              </a:ext>
            </a:extLst>
          </p:cNvPr>
          <p:cNvSpPr/>
          <p:nvPr/>
        </p:nvSpPr>
        <p:spPr>
          <a:xfrm>
            <a:off x="8177670" y="3467100"/>
            <a:ext cx="6528929" cy="4202102"/>
          </a:xfrm>
          <a:custGeom>
            <a:avLst/>
            <a:gdLst/>
            <a:ahLst/>
            <a:cxnLst/>
            <a:rect l="l" t="t" r="r" b="b"/>
            <a:pathLst>
              <a:path w="6053455" h="3019425">
                <a:moveTo>
                  <a:pt x="0" y="0"/>
                </a:moveTo>
                <a:lnTo>
                  <a:pt x="4543421" y="0"/>
                </a:lnTo>
                <a:lnTo>
                  <a:pt x="4592856" y="809"/>
                </a:lnTo>
                <a:lnTo>
                  <a:pt x="4642199" y="3236"/>
                </a:lnTo>
                <a:lnTo>
                  <a:pt x="4691411" y="7273"/>
                </a:lnTo>
                <a:lnTo>
                  <a:pt x="4740452" y="12915"/>
                </a:lnTo>
                <a:lnTo>
                  <a:pt x="4789282" y="20158"/>
                </a:lnTo>
                <a:lnTo>
                  <a:pt x="4837861" y="28996"/>
                </a:lnTo>
                <a:lnTo>
                  <a:pt x="4886151" y="39423"/>
                </a:lnTo>
                <a:lnTo>
                  <a:pt x="4934111" y="51435"/>
                </a:lnTo>
                <a:lnTo>
                  <a:pt x="4981652" y="65010"/>
                </a:lnTo>
                <a:lnTo>
                  <a:pt x="5028685" y="80123"/>
                </a:lnTo>
                <a:lnTo>
                  <a:pt x="5075175" y="96758"/>
                </a:lnTo>
                <a:lnTo>
                  <a:pt x="5121083" y="114900"/>
                </a:lnTo>
                <a:lnTo>
                  <a:pt x="5166374" y="134533"/>
                </a:lnTo>
                <a:lnTo>
                  <a:pt x="5211010" y="155644"/>
                </a:lnTo>
                <a:lnTo>
                  <a:pt x="5254954" y="178216"/>
                </a:lnTo>
                <a:lnTo>
                  <a:pt x="5298169" y="202234"/>
                </a:lnTo>
                <a:lnTo>
                  <a:pt x="5340579" y="227655"/>
                </a:lnTo>
                <a:lnTo>
                  <a:pt x="5382100" y="254428"/>
                </a:lnTo>
                <a:lnTo>
                  <a:pt x="5422700" y="282529"/>
                </a:lnTo>
                <a:lnTo>
                  <a:pt x="5462350" y="311935"/>
                </a:lnTo>
                <a:lnTo>
                  <a:pt x="5501016" y="342622"/>
                </a:lnTo>
                <a:lnTo>
                  <a:pt x="5538669" y="374565"/>
                </a:lnTo>
                <a:lnTo>
                  <a:pt x="5575275" y="407740"/>
                </a:lnTo>
                <a:lnTo>
                  <a:pt x="5610805" y="442125"/>
                </a:lnTo>
                <a:lnTo>
                  <a:pt x="5645189" y="477654"/>
                </a:lnTo>
                <a:lnTo>
                  <a:pt x="5678365" y="514261"/>
                </a:lnTo>
                <a:lnTo>
                  <a:pt x="5710308" y="551912"/>
                </a:lnTo>
                <a:lnTo>
                  <a:pt x="5740994" y="590578"/>
                </a:lnTo>
                <a:lnTo>
                  <a:pt x="5770400" y="630226"/>
                </a:lnTo>
                <a:lnTo>
                  <a:pt x="5798502" y="670825"/>
                </a:lnTo>
                <a:lnTo>
                  <a:pt x="5825275" y="712342"/>
                </a:lnTo>
                <a:lnTo>
                  <a:pt x="5850695" y="754748"/>
                </a:lnTo>
                <a:lnTo>
                  <a:pt x="5874714" y="797967"/>
                </a:lnTo>
                <a:lnTo>
                  <a:pt x="5897286" y="841914"/>
                </a:lnTo>
                <a:lnTo>
                  <a:pt x="5918396" y="886552"/>
                </a:lnTo>
                <a:lnTo>
                  <a:pt x="5938030" y="931845"/>
                </a:lnTo>
                <a:lnTo>
                  <a:pt x="5956172" y="977754"/>
                </a:lnTo>
                <a:lnTo>
                  <a:pt x="5972807" y="1024244"/>
                </a:lnTo>
                <a:lnTo>
                  <a:pt x="5987920" y="1071278"/>
                </a:lnTo>
                <a:lnTo>
                  <a:pt x="6001495" y="1118819"/>
                </a:lnTo>
                <a:lnTo>
                  <a:pt x="6013506" y="1166779"/>
                </a:lnTo>
                <a:lnTo>
                  <a:pt x="6023934" y="1215068"/>
                </a:lnTo>
                <a:lnTo>
                  <a:pt x="6032771" y="1263648"/>
                </a:lnTo>
                <a:lnTo>
                  <a:pt x="6040014" y="1312478"/>
                </a:lnTo>
                <a:lnTo>
                  <a:pt x="6045657" y="1361518"/>
                </a:lnTo>
                <a:lnTo>
                  <a:pt x="6049694" y="1410730"/>
                </a:lnTo>
                <a:lnTo>
                  <a:pt x="6052120" y="1460074"/>
                </a:lnTo>
                <a:lnTo>
                  <a:pt x="6052930" y="1509509"/>
                </a:lnTo>
                <a:lnTo>
                  <a:pt x="6052120" y="1558944"/>
                </a:lnTo>
                <a:lnTo>
                  <a:pt x="6049694" y="1608287"/>
                </a:lnTo>
                <a:lnTo>
                  <a:pt x="6045657" y="1657499"/>
                </a:lnTo>
                <a:lnTo>
                  <a:pt x="6040014" y="1706540"/>
                </a:lnTo>
                <a:lnTo>
                  <a:pt x="6032771" y="1755370"/>
                </a:lnTo>
                <a:lnTo>
                  <a:pt x="6023934" y="1803949"/>
                </a:lnTo>
                <a:lnTo>
                  <a:pt x="6013506" y="1852239"/>
                </a:lnTo>
                <a:lnTo>
                  <a:pt x="6001495" y="1900199"/>
                </a:lnTo>
                <a:lnTo>
                  <a:pt x="5987920" y="1947740"/>
                </a:lnTo>
                <a:lnTo>
                  <a:pt x="5972807" y="1994774"/>
                </a:lnTo>
                <a:lnTo>
                  <a:pt x="5956172" y="2041264"/>
                </a:lnTo>
                <a:lnTo>
                  <a:pt x="5938030" y="2087173"/>
                </a:lnTo>
                <a:lnTo>
                  <a:pt x="5918396" y="2132465"/>
                </a:lnTo>
                <a:lnTo>
                  <a:pt x="5897286" y="2177103"/>
                </a:lnTo>
                <a:lnTo>
                  <a:pt x="5874714" y="2221050"/>
                </a:lnTo>
                <a:lnTo>
                  <a:pt x="5850695" y="2264270"/>
                </a:lnTo>
                <a:lnTo>
                  <a:pt x="5825275" y="2306675"/>
                </a:lnTo>
                <a:lnTo>
                  <a:pt x="5798502" y="2348193"/>
                </a:lnTo>
                <a:lnTo>
                  <a:pt x="5770400" y="2388792"/>
                </a:lnTo>
                <a:lnTo>
                  <a:pt x="5740994" y="2428440"/>
                </a:lnTo>
                <a:lnTo>
                  <a:pt x="5710308" y="2467105"/>
                </a:lnTo>
                <a:lnTo>
                  <a:pt x="5678365" y="2504757"/>
                </a:lnTo>
                <a:lnTo>
                  <a:pt x="5645189" y="2541363"/>
                </a:lnTo>
                <a:lnTo>
                  <a:pt x="5610805" y="2576893"/>
                </a:lnTo>
                <a:lnTo>
                  <a:pt x="5575275" y="2611277"/>
                </a:lnTo>
                <a:lnTo>
                  <a:pt x="5538669" y="2644453"/>
                </a:lnTo>
                <a:lnTo>
                  <a:pt x="5501016" y="2676396"/>
                </a:lnTo>
                <a:lnTo>
                  <a:pt x="5462350" y="2707082"/>
                </a:lnTo>
                <a:lnTo>
                  <a:pt x="5422700" y="2736488"/>
                </a:lnTo>
                <a:lnTo>
                  <a:pt x="5382100" y="2764590"/>
                </a:lnTo>
                <a:lnTo>
                  <a:pt x="5340579" y="2791363"/>
                </a:lnTo>
                <a:lnTo>
                  <a:pt x="5298169" y="2816783"/>
                </a:lnTo>
                <a:lnTo>
                  <a:pt x="5254954" y="2840798"/>
                </a:lnTo>
                <a:lnTo>
                  <a:pt x="5211010" y="2863368"/>
                </a:lnTo>
                <a:lnTo>
                  <a:pt x="5166374" y="2884479"/>
                </a:lnTo>
                <a:lnTo>
                  <a:pt x="5121083" y="2904113"/>
                </a:lnTo>
                <a:lnTo>
                  <a:pt x="5075175" y="2922257"/>
                </a:lnTo>
                <a:lnTo>
                  <a:pt x="5028685" y="2938893"/>
                </a:lnTo>
                <a:lnTo>
                  <a:pt x="4981652" y="2954007"/>
                </a:lnTo>
                <a:lnTo>
                  <a:pt x="4934111" y="2967583"/>
                </a:lnTo>
                <a:lnTo>
                  <a:pt x="4886151" y="2979594"/>
                </a:lnTo>
                <a:lnTo>
                  <a:pt x="4837861" y="2990022"/>
                </a:lnTo>
                <a:lnTo>
                  <a:pt x="4789282" y="2998859"/>
                </a:lnTo>
                <a:lnTo>
                  <a:pt x="4740452" y="3006102"/>
                </a:lnTo>
                <a:lnTo>
                  <a:pt x="4691411" y="3011745"/>
                </a:lnTo>
                <a:lnTo>
                  <a:pt x="4642199" y="3015782"/>
                </a:lnTo>
                <a:lnTo>
                  <a:pt x="4592856" y="3018208"/>
                </a:lnTo>
                <a:lnTo>
                  <a:pt x="4543421" y="3019018"/>
                </a:lnTo>
                <a:lnTo>
                  <a:pt x="0" y="3019018"/>
                </a:lnTo>
              </a:path>
            </a:pathLst>
          </a:custGeom>
          <a:ln w="67094">
            <a:solidFill>
              <a:srgbClr val="FFFFFF"/>
            </a:solidFill>
          </a:ln>
        </p:spPr>
        <p:txBody>
          <a:bodyPr wrap="square" lIns="0" tIns="0" rIns="0" bIns="0" rtlCol="0"/>
          <a:lstStyle/>
          <a:p>
            <a:endParaRPr/>
          </a:p>
        </p:txBody>
      </p:sp>
      <p:sp>
        <p:nvSpPr>
          <p:cNvPr id="23" name="object 10">
            <a:extLst>
              <a:ext uri="{FF2B5EF4-FFF2-40B4-BE49-F238E27FC236}">
                <a16:creationId xmlns:a16="http://schemas.microsoft.com/office/drawing/2014/main" id="{37B1693A-0AA1-EEC1-40EC-7E7A27427D33}"/>
              </a:ext>
            </a:extLst>
          </p:cNvPr>
          <p:cNvSpPr/>
          <p:nvPr/>
        </p:nvSpPr>
        <p:spPr>
          <a:xfrm>
            <a:off x="12379429" y="3467100"/>
            <a:ext cx="5850619" cy="4202102"/>
          </a:xfrm>
          <a:custGeom>
            <a:avLst/>
            <a:gdLst/>
            <a:ahLst/>
            <a:cxnLst/>
            <a:rect l="l" t="t" r="r" b="b"/>
            <a:pathLst>
              <a:path w="6053455" h="3019425">
                <a:moveTo>
                  <a:pt x="0" y="0"/>
                </a:moveTo>
                <a:lnTo>
                  <a:pt x="4543421" y="0"/>
                </a:lnTo>
                <a:lnTo>
                  <a:pt x="4592856" y="809"/>
                </a:lnTo>
                <a:lnTo>
                  <a:pt x="4642199" y="3236"/>
                </a:lnTo>
                <a:lnTo>
                  <a:pt x="4691411" y="7273"/>
                </a:lnTo>
                <a:lnTo>
                  <a:pt x="4740452" y="12915"/>
                </a:lnTo>
                <a:lnTo>
                  <a:pt x="4789282" y="20158"/>
                </a:lnTo>
                <a:lnTo>
                  <a:pt x="4837861" y="28996"/>
                </a:lnTo>
                <a:lnTo>
                  <a:pt x="4886151" y="39423"/>
                </a:lnTo>
                <a:lnTo>
                  <a:pt x="4934111" y="51435"/>
                </a:lnTo>
                <a:lnTo>
                  <a:pt x="4981652" y="65010"/>
                </a:lnTo>
                <a:lnTo>
                  <a:pt x="5028685" y="80123"/>
                </a:lnTo>
                <a:lnTo>
                  <a:pt x="5075175" y="96758"/>
                </a:lnTo>
                <a:lnTo>
                  <a:pt x="5121083" y="114900"/>
                </a:lnTo>
                <a:lnTo>
                  <a:pt x="5166374" y="134533"/>
                </a:lnTo>
                <a:lnTo>
                  <a:pt x="5211010" y="155644"/>
                </a:lnTo>
                <a:lnTo>
                  <a:pt x="5254954" y="178216"/>
                </a:lnTo>
                <a:lnTo>
                  <a:pt x="5298169" y="202234"/>
                </a:lnTo>
                <a:lnTo>
                  <a:pt x="5340579" y="227655"/>
                </a:lnTo>
                <a:lnTo>
                  <a:pt x="5382100" y="254428"/>
                </a:lnTo>
                <a:lnTo>
                  <a:pt x="5422700" y="282529"/>
                </a:lnTo>
                <a:lnTo>
                  <a:pt x="5462350" y="311935"/>
                </a:lnTo>
                <a:lnTo>
                  <a:pt x="5501016" y="342622"/>
                </a:lnTo>
                <a:lnTo>
                  <a:pt x="5538669" y="374565"/>
                </a:lnTo>
                <a:lnTo>
                  <a:pt x="5575275" y="407740"/>
                </a:lnTo>
                <a:lnTo>
                  <a:pt x="5610805" y="442125"/>
                </a:lnTo>
                <a:lnTo>
                  <a:pt x="5645189" y="477654"/>
                </a:lnTo>
                <a:lnTo>
                  <a:pt x="5678365" y="514261"/>
                </a:lnTo>
                <a:lnTo>
                  <a:pt x="5710308" y="551912"/>
                </a:lnTo>
                <a:lnTo>
                  <a:pt x="5740994" y="590578"/>
                </a:lnTo>
                <a:lnTo>
                  <a:pt x="5770400" y="630226"/>
                </a:lnTo>
                <a:lnTo>
                  <a:pt x="5798502" y="670825"/>
                </a:lnTo>
                <a:lnTo>
                  <a:pt x="5825275" y="712342"/>
                </a:lnTo>
                <a:lnTo>
                  <a:pt x="5850695" y="754748"/>
                </a:lnTo>
                <a:lnTo>
                  <a:pt x="5874714" y="797967"/>
                </a:lnTo>
                <a:lnTo>
                  <a:pt x="5897286" y="841914"/>
                </a:lnTo>
                <a:lnTo>
                  <a:pt x="5918396" y="886552"/>
                </a:lnTo>
                <a:lnTo>
                  <a:pt x="5938030" y="931845"/>
                </a:lnTo>
                <a:lnTo>
                  <a:pt x="5956172" y="977754"/>
                </a:lnTo>
                <a:lnTo>
                  <a:pt x="5972807" y="1024244"/>
                </a:lnTo>
                <a:lnTo>
                  <a:pt x="5987920" y="1071278"/>
                </a:lnTo>
                <a:lnTo>
                  <a:pt x="6001495" y="1118819"/>
                </a:lnTo>
                <a:lnTo>
                  <a:pt x="6013506" y="1166779"/>
                </a:lnTo>
                <a:lnTo>
                  <a:pt x="6023934" y="1215068"/>
                </a:lnTo>
                <a:lnTo>
                  <a:pt x="6032771" y="1263648"/>
                </a:lnTo>
                <a:lnTo>
                  <a:pt x="6040014" y="1312478"/>
                </a:lnTo>
                <a:lnTo>
                  <a:pt x="6045657" y="1361518"/>
                </a:lnTo>
                <a:lnTo>
                  <a:pt x="6049694" y="1410730"/>
                </a:lnTo>
                <a:lnTo>
                  <a:pt x="6052120" y="1460074"/>
                </a:lnTo>
                <a:lnTo>
                  <a:pt x="6052930" y="1509509"/>
                </a:lnTo>
                <a:lnTo>
                  <a:pt x="6052120" y="1558944"/>
                </a:lnTo>
                <a:lnTo>
                  <a:pt x="6049694" y="1608287"/>
                </a:lnTo>
                <a:lnTo>
                  <a:pt x="6045657" y="1657499"/>
                </a:lnTo>
                <a:lnTo>
                  <a:pt x="6040014" y="1706540"/>
                </a:lnTo>
                <a:lnTo>
                  <a:pt x="6032771" y="1755370"/>
                </a:lnTo>
                <a:lnTo>
                  <a:pt x="6023934" y="1803949"/>
                </a:lnTo>
                <a:lnTo>
                  <a:pt x="6013506" y="1852239"/>
                </a:lnTo>
                <a:lnTo>
                  <a:pt x="6001495" y="1900199"/>
                </a:lnTo>
                <a:lnTo>
                  <a:pt x="5987920" y="1947740"/>
                </a:lnTo>
                <a:lnTo>
                  <a:pt x="5972807" y="1994774"/>
                </a:lnTo>
                <a:lnTo>
                  <a:pt x="5956172" y="2041264"/>
                </a:lnTo>
                <a:lnTo>
                  <a:pt x="5938030" y="2087173"/>
                </a:lnTo>
                <a:lnTo>
                  <a:pt x="5918396" y="2132465"/>
                </a:lnTo>
                <a:lnTo>
                  <a:pt x="5897286" y="2177103"/>
                </a:lnTo>
                <a:lnTo>
                  <a:pt x="5874714" y="2221050"/>
                </a:lnTo>
                <a:lnTo>
                  <a:pt x="5850695" y="2264270"/>
                </a:lnTo>
                <a:lnTo>
                  <a:pt x="5825275" y="2306675"/>
                </a:lnTo>
                <a:lnTo>
                  <a:pt x="5798502" y="2348193"/>
                </a:lnTo>
                <a:lnTo>
                  <a:pt x="5770400" y="2388792"/>
                </a:lnTo>
                <a:lnTo>
                  <a:pt x="5740994" y="2428440"/>
                </a:lnTo>
                <a:lnTo>
                  <a:pt x="5710308" y="2467105"/>
                </a:lnTo>
                <a:lnTo>
                  <a:pt x="5678365" y="2504757"/>
                </a:lnTo>
                <a:lnTo>
                  <a:pt x="5645189" y="2541363"/>
                </a:lnTo>
                <a:lnTo>
                  <a:pt x="5610805" y="2576893"/>
                </a:lnTo>
                <a:lnTo>
                  <a:pt x="5575275" y="2611277"/>
                </a:lnTo>
                <a:lnTo>
                  <a:pt x="5538669" y="2644453"/>
                </a:lnTo>
                <a:lnTo>
                  <a:pt x="5501016" y="2676396"/>
                </a:lnTo>
                <a:lnTo>
                  <a:pt x="5462350" y="2707082"/>
                </a:lnTo>
                <a:lnTo>
                  <a:pt x="5422700" y="2736488"/>
                </a:lnTo>
                <a:lnTo>
                  <a:pt x="5382100" y="2764590"/>
                </a:lnTo>
                <a:lnTo>
                  <a:pt x="5340579" y="2791363"/>
                </a:lnTo>
                <a:lnTo>
                  <a:pt x="5298169" y="2816783"/>
                </a:lnTo>
                <a:lnTo>
                  <a:pt x="5254954" y="2840798"/>
                </a:lnTo>
                <a:lnTo>
                  <a:pt x="5211010" y="2863368"/>
                </a:lnTo>
                <a:lnTo>
                  <a:pt x="5166374" y="2884479"/>
                </a:lnTo>
                <a:lnTo>
                  <a:pt x="5121083" y="2904113"/>
                </a:lnTo>
                <a:lnTo>
                  <a:pt x="5075175" y="2922257"/>
                </a:lnTo>
                <a:lnTo>
                  <a:pt x="5028685" y="2938893"/>
                </a:lnTo>
                <a:lnTo>
                  <a:pt x="4981652" y="2954007"/>
                </a:lnTo>
                <a:lnTo>
                  <a:pt x="4934111" y="2967583"/>
                </a:lnTo>
                <a:lnTo>
                  <a:pt x="4886151" y="2979594"/>
                </a:lnTo>
                <a:lnTo>
                  <a:pt x="4837861" y="2990022"/>
                </a:lnTo>
                <a:lnTo>
                  <a:pt x="4789282" y="2998859"/>
                </a:lnTo>
                <a:lnTo>
                  <a:pt x="4740452" y="3006102"/>
                </a:lnTo>
                <a:lnTo>
                  <a:pt x="4691411" y="3011745"/>
                </a:lnTo>
                <a:lnTo>
                  <a:pt x="4642199" y="3015782"/>
                </a:lnTo>
                <a:lnTo>
                  <a:pt x="4592856" y="3018208"/>
                </a:lnTo>
                <a:lnTo>
                  <a:pt x="4543421" y="3019018"/>
                </a:lnTo>
                <a:lnTo>
                  <a:pt x="0" y="3019018"/>
                </a:lnTo>
              </a:path>
            </a:pathLst>
          </a:custGeom>
          <a:ln w="67094">
            <a:solidFill>
              <a:srgbClr val="FFFFFF"/>
            </a:solidFill>
          </a:ln>
        </p:spPr>
        <p:txBody>
          <a:bodyPr wrap="square" lIns="0" tIns="0" rIns="0" bIns="0" rtlCol="0"/>
          <a:lstStyle/>
          <a:p>
            <a:endParaRPr/>
          </a:p>
        </p:txBody>
      </p:sp>
      <p:sp>
        <p:nvSpPr>
          <p:cNvPr id="24" name="object 11">
            <a:extLst>
              <a:ext uri="{FF2B5EF4-FFF2-40B4-BE49-F238E27FC236}">
                <a16:creationId xmlns:a16="http://schemas.microsoft.com/office/drawing/2014/main" id="{340B27C7-3888-A269-4F5F-A5EB5D8D352A}"/>
              </a:ext>
            </a:extLst>
          </p:cNvPr>
          <p:cNvSpPr txBox="1"/>
          <p:nvPr/>
        </p:nvSpPr>
        <p:spPr>
          <a:xfrm>
            <a:off x="796924" y="3976514"/>
            <a:ext cx="4460240" cy="2333972"/>
          </a:xfrm>
          <a:prstGeom prst="rect">
            <a:avLst/>
          </a:prstGeom>
        </p:spPr>
        <p:txBody>
          <a:bodyPr vert="horz" wrap="square" lIns="0" tIns="12700" rIns="0" bIns="0" rtlCol="0">
            <a:spAutoFit/>
          </a:bodyPr>
          <a:lstStyle/>
          <a:p>
            <a:pPr marL="12700">
              <a:lnSpc>
                <a:spcPct val="100000"/>
              </a:lnSpc>
              <a:spcBef>
                <a:spcPts val="100"/>
              </a:spcBef>
              <a:tabLst>
                <a:tab pos="2407920" algn="l"/>
              </a:tabLst>
            </a:pPr>
            <a:r>
              <a:rPr lang="en-US" sz="5400" spc="-10" dirty="0">
                <a:solidFill>
                  <a:srgbClr val="414141"/>
                </a:solidFill>
                <a:latin typeface="Circe" panose="020B0502020203020203" pitchFamily="34" charset="0"/>
                <a:cs typeface="Circe Slab B"/>
              </a:rPr>
              <a:t>Phase 1:</a:t>
            </a:r>
          </a:p>
          <a:p>
            <a:pPr marL="12700">
              <a:lnSpc>
                <a:spcPct val="100000"/>
              </a:lnSpc>
              <a:spcBef>
                <a:spcPts val="100"/>
              </a:spcBef>
              <a:tabLst>
                <a:tab pos="2407920" algn="l"/>
              </a:tabLst>
            </a:pPr>
            <a:r>
              <a:rPr lang="en-US" sz="3200" spc="-10" dirty="0">
                <a:solidFill>
                  <a:srgbClr val="414141"/>
                </a:solidFill>
                <a:latin typeface="Circe" panose="020B0502020203020203" pitchFamily="34" charset="0"/>
                <a:cs typeface="Circe Slab B"/>
              </a:rPr>
              <a:t>Review existing examples (e.g., from other states)</a:t>
            </a:r>
            <a:endParaRPr sz="3200" dirty="0">
              <a:latin typeface="Circe" panose="020B0502020203020203" pitchFamily="34" charset="0"/>
              <a:cs typeface="Circe Slab B"/>
            </a:endParaRPr>
          </a:p>
        </p:txBody>
      </p:sp>
      <p:sp>
        <p:nvSpPr>
          <p:cNvPr id="25" name="object 11">
            <a:extLst>
              <a:ext uri="{FF2B5EF4-FFF2-40B4-BE49-F238E27FC236}">
                <a16:creationId xmlns:a16="http://schemas.microsoft.com/office/drawing/2014/main" id="{E7C7442B-DF26-3026-B0F4-454942110AA2}"/>
              </a:ext>
            </a:extLst>
          </p:cNvPr>
          <p:cNvSpPr txBox="1"/>
          <p:nvPr/>
        </p:nvSpPr>
        <p:spPr>
          <a:xfrm>
            <a:off x="4912286" y="3971070"/>
            <a:ext cx="4460240" cy="3406061"/>
          </a:xfrm>
          <a:prstGeom prst="rect">
            <a:avLst/>
          </a:prstGeom>
        </p:spPr>
        <p:txBody>
          <a:bodyPr vert="horz" wrap="square" lIns="0" tIns="12700" rIns="0" bIns="0" rtlCol="0">
            <a:spAutoFit/>
          </a:bodyPr>
          <a:lstStyle/>
          <a:p>
            <a:pPr marL="12700">
              <a:lnSpc>
                <a:spcPct val="100000"/>
              </a:lnSpc>
              <a:spcBef>
                <a:spcPts val="100"/>
              </a:spcBef>
              <a:tabLst>
                <a:tab pos="2407920" algn="l"/>
              </a:tabLst>
            </a:pPr>
            <a:r>
              <a:rPr lang="en-US" sz="5400" spc="-10" dirty="0">
                <a:solidFill>
                  <a:srgbClr val="414141"/>
                </a:solidFill>
                <a:latin typeface="Circe" panose="020B0502020203020203" pitchFamily="34" charset="0"/>
                <a:cs typeface="Circe Slab B"/>
              </a:rPr>
              <a:t>Phase 2:</a:t>
            </a:r>
          </a:p>
          <a:p>
            <a:pPr marL="12700">
              <a:lnSpc>
                <a:spcPct val="100000"/>
              </a:lnSpc>
              <a:spcBef>
                <a:spcPts val="100"/>
              </a:spcBef>
              <a:tabLst>
                <a:tab pos="2407920" algn="l"/>
              </a:tabLst>
            </a:pPr>
            <a:r>
              <a:rPr lang="en-US" sz="3200" spc="-10" dirty="0">
                <a:solidFill>
                  <a:srgbClr val="414141"/>
                </a:solidFill>
                <a:latin typeface="Circe" panose="020B0502020203020203" pitchFamily="34" charset="0"/>
                <a:cs typeface="Circe Slab B"/>
              </a:rPr>
              <a:t>Create draft informed by stakeholder input and Georgia goals, standards, and priorities</a:t>
            </a:r>
          </a:p>
          <a:p>
            <a:pPr marL="12700">
              <a:lnSpc>
                <a:spcPct val="100000"/>
              </a:lnSpc>
              <a:spcBef>
                <a:spcPts val="100"/>
              </a:spcBef>
              <a:tabLst>
                <a:tab pos="2407920" algn="l"/>
              </a:tabLst>
            </a:pPr>
            <a:endParaRPr sz="3600" dirty="0">
              <a:latin typeface="Circe" panose="020B0502020203020203" pitchFamily="34" charset="0"/>
              <a:cs typeface="Circe Slab B"/>
            </a:endParaRPr>
          </a:p>
        </p:txBody>
      </p:sp>
      <p:sp>
        <p:nvSpPr>
          <p:cNvPr id="26" name="object 11">
            <a:extLst>
              <a:ext uri="{FF2B5EF4-FFF2-40B4-BE49-F238E27FC236}">
                <a16:creationId xmlns:a16="http://schemas.microsoft.com/office/drawing/2014/main" id="{411DD151-5508-833A-B7B8-65FF2EDE676C}"/>
              </a:ext>
            </a:extLst>
          </p:cNvPr>
          <p:cNvSpPr txBox="1"/>
          <p:nvPr/>
        </p:nvSpPr>
        <p:spPr>
          <a:xfrm>
            <a:off x="10067148" y="3971070"/>
            <a:ext cx="4460240" cy="3885679"/>
          </a:xfrm>
          <a:prstGeom prst="rect">
            <a:avLst/>
          </a:prstGeom>
        </p:spPr>
        <p:txBody>
          <a:bodyPr vert="horz" wrap="square" lIns="0" tIns="12700" rIns="0" bIns="0" rtlCol="0">
            <a:spAutoFit/>
          </a:bodyPr>
          <a:lstStyle/>
          <a:p>
            <a:pPr marL="12700">
              <a:lnSpc>
                <a:spcPct val="100000"/>
              </a:lnSpc>
              <a:spcBef>
                <a:spcPts val="100"/>
              </a:spcBef>
              <a:tabLst>
                <a:tab pos="2407920" algn="l"/>
              </a:tabLst>
            </a:pPr>
            <a:r>
              <a:rPr lang="en-US" sz="5400" spc="-10" dirty="0">
                <a:solidFill>
                  <a:srgbClr val="414141"/>
                </a:solidFill>
                <a:latin typeface="Circe" panose="020B0502020203020203" pitchFamily="34" charset="0"/>
                <a:cs typeface="Circe Slab B"/>
              </a:rPr>
              <a:t>Phase 3:</a:t>
            </a:r>
          </a:p>
          <a:p>
            <a:pPr marL="12700">
              <a:lnSpc>
                <a:spcPct val="100000"/>
              </a:lnSpc>
              <a:spcBef>
                <a:spcPts val="100"/>
              </a:spcBef>
              <a:tabLst>
                <a:tab pos="2407920" algn="l"/>
              </a:tabLst>
            </a:pPr>
            <a:r>
              <a:rPr lang="en-US" sz="3200" spc="-10" dirty="0">
                <a:solidFill>
                  <a:srgbClr val="414141"/>
                </a:solidFill>
                <a:latin typeface="Circe" panose="020B0502020203020203" pitchFamily="34" charset="0"/>
                <a:cs typeface="Circe Slab B"/>
              </a:rPr>
              <a:t>Gather feedback, then revise &amp; refine; remove redundancy, ensure alignment/completeness. and build consensus</a:t>
            </a:r>
          </a:p>
          <a:p>
            <a:pPr marL="12700">
              <a:lnSpc>
                <a:spcPct val="100000"/>
              </a:lnSpc>
              <a:spcBef>
                <a:spcPts val="100"/>
              </a:spcBef>
              <a:tabLst>
                <a:tab pos="2407920" algn="l"/>
              </a:tabLst>
            </a:pPr>
            <a:endParaRPr sz="3600" dirty="0">
              <a:latin typeface="Circe" panose="020B0502020203020203" pitchFamily="34" charset="0"/>
              <a:cs typeface="Circe Slab B"/>
            </a:endParaRPr>
          </a:p>
        </p:txBody>
      </p:sp>
      <p:sp>
        <p:nvSpPr>
          <p:cNvPr id="27" name="object 11">
            <a:extLst>
              <a:ext uri="{FF2B5EF4-FFF2-40B4-BE49-F238E27FC236}">
                <a16:creationId xmlns:a16="http://schemas.microsoft.com/office/drawing/2014/main" id="{8EC7FF74-2118-563F-4D77-127B01E2B0E4}"/>
              </a:ext>
            </a:extLst>
          </p:cNvPr>
          <p:cNvSpPr txBox="1"/>
          <p:nvPr/>
        </p:nvSpPr>
        <p:spPr>
          <a:xfrm>
            <a:off x="15002862" y="3976514"/>
            <a:ext cx="4460240" cy="1854354"/>
          </a:xfrm>
          <a:prstGeom prst="rect">
            <a:avLst/>
          </a:prstGeom>
        </p:spPr>
        <p:txBody>
          <a:bodyPr vert="horz" wrap="square" lIns="0" tIns="12700" rIns="0" bIns="0" rtlCol="0">
            <a:spAutoFit/>
          </a:bodyPr>
          <a:lstStyle/>
          <a:p>
            <a:pPr marL="12700">
              <a:lnSpc>
                <a:spcPct val="100000"/>
              </a:lnSpc>
              <a:spcBef>
                <a:spcPts val="100"/>
              </a:spcBef>
              <a:tabLst>
                <a:tab pos="2407920" algn="l"/>
              </a:tabLst>
            </a:pPr>
            <a:r>
              <a:rPr lang="en-US" sz="5400" spc="-10" dirty="0">
                <a:solidFill>
                  <a:srgbClr val="414141"/>
                </a:solidFill>
                <a:latin typeface="Circe" panose="020B0502020203020203" pitchFamily="34" charset="0"/>
                <a:cs typeface="Circe Slab B"/>
              </a:rPr>
              <a:t>Phase 4:</a:t>
            </a:r>
          </a:p>
          <a:p>
            <a:pPr marL="12700">
              <a:lnSpc>
                <a:spcPct val="100000"/>
              </a:lnSpc>
              <a:spcBef>
                <a:spcPts val="100"/>
              </a:spcBef>
              <a:tabLst>
                <a:tab pos="2407920" algn="l"/>
              </a:tabLst>
            </a:pPr>
            <a:r>
              <a:rPr lang="en-US" sz="3200" spc="-10" dirty="0">
                <a:solidFill>
                  <a:srgbClr val="414141"/>
                </a:solidFill>
                <a:latin typeface="Circe" panose="020B0502020203020203" pitchFamily="34" charset="0"/>
                <a:cs typeface="Circe Slab B"/>
              </a:rPr>
              <a:t>Finalization and</a:t>
            </a:r>
          </a:p>
          <a:p>
            <a:pPr marL="12700">
              <a:lnSpc>
                <a:spcPct val="100000"/>
              </a:lnSpc>
              <a:spcBef>
                <a:spcPts val="100"/>
              </a:spcBef>
              <a:tabLst>
                <a:tab pos="2407920" algn="l"/>
              </a:tabLst>
            </a:pPr>
            <a:r>
              <a:rPr lang="en-US" sz="3200" spc="-10" dirty="0">
                <a:solidFill>
                  <a:srgbClr val="414141"/>
                </a:solidFill>
                <a:latin typeface="Circe" panose="020B0502020203020203" pitchFamily="34" charset="0"/>
                <a:cs typeface="Circe Slab B"/>
              </a:rPr>
              <a:t>approval</a:t>
            </a:r>
          </a:p>
        </p:txBody>
      </p:sp>
      <p:sp>
        <p:nvSpPr>
          <p:cNvPr id="4" name="U-Turn Arrow 3">
            <a:extLst>
              <a:ext uri="{FF2B5EF4-FFF2-40B4-BE49-F238E27FC236}">
                <a16:creationId xmlns:a16="http://schemas.microsoft.com/office/drawing/2014/main" id="{6136A563-145D-ACC2-9337-3AEF13BFE4C3}"/>
              </a:ext>
            </a:extLst>
          </p:cNvPr>
          <p:cNvSpPr/>
          <p:nvPr/>
        </p:nvSpPr>
        <p:spPr>
          <a:xfrm rot="5400000">
            <a:off x="11032699" y="4041517"/>
            <a:ext cx="5260374" cy="3363634"/>
          </a:xfrm>
          <a:prstGeom prst="uturnArrow">
            <a:avLst>
              <a:gd name="adj1" fmla="val 19027"/>
              <a:gd name="adj2" fmla="val 15145"/>
              <a:gd name="adj3" fmla="val 16787"/>
              <a:gd name="adj4" fmla="val 43750"/>
              <a:gd name="adj5" fmla="val 92520"/>
            </a:avLst>
          </a:prstGeom>
          <a:solidFill>
            <a:srgbClr val="FFD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U-Turn Arrow 5">
            <a:extLst>
              <a:ext uri="{FF2B5EF4-FFF2-40B4-BE49-F238E27FC236}">
                <a16:creationId xmlns:a16="http://schemas.microsoft.com/office/drawing/2014/main" id="{9532216C-56C5-A0BD-ECA6-788041A6C3AF}"/>
              </a:ext>
            </a:extLst>
          </p:cNvPr>
          <p:cNvSpPr/>
          <p:nvPr/>
        </p:nvSpPr>
        <p:spPr>
          <a:xfrm rot="16200000">
            <a:off x="7909152" y="3826449"/>
            <a:ext cx="5260374" cy="3363633"/>
          </a:xfrm>
          <a:prstGeom prst="uturnArrow">
            <a:avLst>
              <a:gd name="adj1" fmla="val 19027"/>
              <a:gd name="adj2" fmla="val 15145"/>
              <a:gd name="adj3" fmla="val 16787"/>
              <a:gd name="adj4" fmla="val 43750"/>
              <a:gd name="adj5" fmla="val 92520"/>
            </a:avLst>
          </a:prstGeom>
          <a:solidFill>
            <a:srgbClr val="FFD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8163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1000"/>
                                        <p:tgtEl>
                                          <p:spTgt spid="6"/>
                                        </p:tgtEl>
                                      </p:cBhvr>
                                    </p:animEffect>
                                  </p:childTnLst>
                                </p:cTn>
                              </p:par>
                            </p:childTnLst>
                          </p:cTn>
                        </p:par>
                        <p:par>
                          <p:cTn id="12" fill="hold">
                            <p:stCondLst>
                              <p:cond delay="2000"/>
                            </p:stCondLst>
                            <p:childTnLst>
                              <p:par>
                                <p:cTn id="13" presetID="22" presetClass="entr" presetSubtype="1" fill="hold" grpId="1"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1000"/>
                                        <p:tgtEl>
                                          <p:spTgt spid="4"/>
                                        </p:tgtEl>
                                      </p:cBhvr>
                                    </p:animEffect>
                                  </p:childTnLst>
                                </p:cTn>
                              </p:par>
                            </p:childTnLst>
                          </p:cTn>
                        </p:par>
                        <p:par>
                          <p:cTn id="16" fill="hold">
                            <p:stCondLst>
                              <p:cond delay="3000"/>
                            </p:stCondLst>
                            <p:childTnLst>
                              <p:par>
                                <p:cTn id="17" presetID="22" presetClass="entr" presetSubtype="4" fill="hold" grpId="1"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animBg="1"/>
      <p:bldP spid="6"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76C286-5FE4-269B-AEAE-3F06E0074EE6}"/>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B6BB612F-0646-F442-DAA6-8922B25E570F}"/>
              </a:ext>
            </a:extLst>
          </p:cNvPr>
          <p:cNvSpPr/>
          <p:nvPr/>
        </p:nvSpPr>
        <p:spPr>
          <a:xfrm>
            <a:off x="0" y="0"/>
            <a:ext cx="18288000" cy="10287000"/>
          </a:xfrm>
          <a:custGeom>
            <a:avLst/>
            <a:gdLst/>
            <a:ahLst/>
            <a:cxnLst/>
            <a:rect l="l" t="t" r="r" b="b"/>
            <a:pathLst>
              <a:path w="18288000" h="10287000">
                <a:moveTo>
                  <a:pt x="18288000" y="0"/>
                </a:moveTo>
                <a:lnTo>
                  <a:pt x="0" y="0"/>
                </a:lnTo>
                <a:lnTo>
                  <a:pt x="0" y="10287000"/>
                </a:lnTo>
                <a:lnTo>
                  <a:pt x="18288000" y="10287000"/>
                </a:lnTo>
                <a:lnTo>
                  <a:pt x="18288000" y="0"/>
                </a:lnTo>
                <a:close/>
              </a:path>
            </a:pathLst>
          </a:custGeom>
          <a:solidFill>
            <a:srgbClr val="99D5D4"/>
          </a:solidFill>
        </p:spPr>
        <p:txBody>
          <a:bodyPr wrap="square" lIns="0" tIns="0" rIns="0" bIns="0" rtlCol="0"/>
          <a:lstStyle/>
          <a:p>
            <a:endParaRPr dirty="0"/>
          </a:p>
        </p:txBody>
      </p:sp>
      <p:sp>
        <p:nvSpPr>
          <p:cNvPr id="3" name="object 3">
            <a:extLst>
              <a:ext uri="{FF2B5EF4-FFF2-40B4-BE49-F238E27FC236}">
                <a16:creationId xmlns:a16="http://schemas.microsoft.com/office/drawing/2014/main" id="{7A6BE8D4-F5AB-8685-0D4F-B526223B1023}"/>
              </a:ext>
            </a:extLst>
          </p:cNvPr>
          <p:cNvSpPr txBox="1">
            <a:spLocks noGrp="1"/>
          </p:cNvSpPr>
          <p:nvPr>
            <p:ph type="title"/>
          </p:nvPr>
        </p:nvSpPr>
        <p:spPr>
          <a:xfrm>
            <a:off x="796924" y="777302"/>
            <a:ext cx="13909675" cy="1092200"/>
          </a:xfrm>
          <a:prstGeom prst="rect">
            <a:avLst/>
          </a:prstGeom>
        </p:spPr>
        <p:txBody>
          <a:bodyPr vert="horz" wrap="square" lIns="0" tIns="12700" rIns="0" bIns="0" rtlCol="0">
            <a:spAutoFit/>
          </a:bodyPr>
          <a:lstStyle/>
          <a:p>
            <a:pPr marL="12700">
              <a:lnSpc>
                <a:spcPct val="100000"/>
              </a:lnSpc>
              <a:spcBef>
                <a:spcPts val="100"/>
              </a:spcBef>
              <a:tabLst>
                <a:tab pos="2224405" algn="l"/>
              </a:tabLst>
            </a:pPr>
            <a:r>
              <a:rPr lang="en-US" spc="-10" dirty="0">
                <a:latin typeface="Circe Extra Bold" panose="020B0802020203020203" pitchFamily="34" charset="0"/>
              </a:rPr>
              <a:t>Phase 3 ‘Rounds’</a:t>
            </a:r>
            <a:endParaRPr spc="-10" dirty="0">
              <a:latin typeface="Circe Extra Bold" panose="020B0802020203020203" pitchFamily="34" charset="0"/>
            </a:endParaRPr>
          </a:p>
        </p:txBody>
      </p:sp>
      <p:sp>
        <p:nvSpPr>
          <p:cNvPr id="17" name="object 17">
            <a:extLst>
              <a:ext uri="{FF2B5EF4-FFF2-40B4-BE49-F238E27FC236}">
                <a16:creationId xmlns:a16="http://schemas.microsoft.com/office/drawing/2014/main" id="{29240A82-3DA3-C0C7-C40B-6B579D449E6C}"/>
              </a:ext>
            </a:extLst>
          </p:cNvPr>
          <p:cNvSpPr/>
          <p:nvPr/>
        </p:nvSpPr>
        <p:spPr>
          <a:xfrm>
            <a:off x="809625" y="2114550"/>
            <a:ext cx="5486400" cy="0"/>
          </a:xfrm>
          <a:custGeom>
            <a:avLst/>
            <a:gdLst/>
            <a:ahLst/>
            <a:cxnLst/>
            <a:rect l="l" t="t" r="r" b="b"/>
            <a:pathLst>
              <a:path w="5486400">
                <a:moveTo>
                  <a:pt x="0" y="0"/>
                </a:moveTo>
                <a:lnTo>
                  <a:pt x="5486400" y="0"/>
                </a:lnTo>
              </a:path>
            </a:pathLst>
          </a:custGeom>
          <a:ln w="95250">
            <a:solidFill>
              <a:srgbClr val="025858"/>
            </a:solidFill>
          </a:ln>
        </p:spPr>
        <p:txBody>
          <a:bodyPr wrap="square" lIns="0" tIns="0" rIns="0" bIns="0" rtlCol="0"/>
          <a:lstStyle/>
          <a:p>
            <a:endParaRPr/>
          </a:p>
        </p:txBody>
      </p:sp>
      <p:pic>
        <p:nvPicPr>
          <p:cNvPr id="18" name="object 18">
            <a:extLst>
              <a:ext uri="{FF2B5EF4-FFF2-40B4-BE49-F238E27FC236}">
                <a16:creationId xmlns:a16="http://schemas.microsoft.com/office/drawing/2014/main" id="{29A92AA3-B929-ABDC-CE4E-DAEB4BA4EEDF}"/>
              </a:ext>
            </a:extLst>
          </p:cNvPr>
          <p:cNvPicPr/>
          <p:nvPr/>
        </p:nvPicPr>
        <p:blipFill>
          <a:blip r:embed="rId3" cstate="print"/>
          <a:stretch>
            <a:fillRect/>
          </a:stretch>
        </p:blipFill>
        <p:spPr>
          <a:xfrm>
            <a:off x="16137359" y="759140"/>
            <a:ext cx="1285708" cy="1285708"/>
          </a:xfrm>
          <a:prstGeom prst="rect">
            <a:avLst/>
          </a:prstGeom>
        </p:spPr>
      </p:pic>
      <p:sp>
        <p:nvSpPr>
          <p:cNvPr id="16" name="object 10">
            <a:extLst>
              <a:ext uri="{FF2B5EF4-FFF2-40B4-BE49-F238E27FC236}">
                <a16:creationId xmlns:a16="http://schemas.microsoft.com/office/drawing/2014/main" id="{30BF04F6-9FA7-6F10-60A8-88517F551300}"/>
              </a:ext>
            </a:extLst>
          </p:cNvPr>
          <p:cNvSpPr/>
          <p:nvPr/>
        </p:nvSpPr>
        <p:spPr>
          <a:xfrm>
            <a:off x="-1437432" y="3483214"/>
            <a:ext cx="6053455" cy="4202102"/>
          </a:xfrm>
          <a:custGeom>
            <a:avLst/>
            <a:gdLst/>
            <a:ahLst/>
            <a:cxnLst/>
            <a:rect l="l" t="t" r="r" b="b"/>
            <a:pathLst>
              <a:path w="6053455" h="3019425">
                <a:moveTo>
                  <a:pt x="0" y="0"/>
                </a:moveTo>
                <a:lnTo>
                  <a:pt x="4543421" y="0"/>
                </a:lnTo>
                <a:lnTo>
                  <a:pt x="4592856" y="809"/>
                </a:lnTo>
                <a:lnTo>
                  <a:pt x="4642199" y="3236"/>
                </a:lnTo>
                <a:lnTo>
                  <a:pt x="4691411" y="7273"/>
                </a:lnTo>
                <a:lnTo>
                  <a:pt x="4740452" y="12915"/>
                </a:lnTo>
                <a:lnTo>
                  <a:pt x="4789282" y="20158"/>
                </a:lnTo>
                <a:lnTo>
                  <a:pt x="4837861" y="28996"/>
                </a:lnTo>
                <a:lnTo>
                  <a:pt x="4886151" y="39423"/>
                </a:lnTo>
                <a:lnTo>
                  <a:pt x="4934111" y="51435"/>
                </a:lnTo>
                <a:lnTo>
                  <a:pt x="4981652" y="65010"/>
                </a:lnTo>
                <a:lnTo>
                  <a:pt x="5028685" y="80123"/>
                </a:lnTo>
                <a:lnTo>
                  <a:pt x="5075175" y="96758"/>
                </a:lnTo>
                <a:lnTo>
                  <a:pt x="5121083" y="114900"/>
                </a:lnTo>
                <a:lnTo>
                  <a:pt x="5166374" y="134533"/>
                </a:lnTo>
                <a:lnTo>
                  <a:pt x="5211010" y="155644"/>
                </a:lnTo>
                <a:lnTo>
                  <a:pt x="5254954" y="178216"/>
                </a:lnTo>
                <a:lnTo>
                  <a:pt x="5298169" y="202234"/>
                </a:lnTo>
                <a:lnTo>
                  <a:pt x="5340579" y="227655"/>
                </a:lnTo>
                <a:lnTo>
                  <a:pt x="5382100" y="254428"/>
                </a:lnTo>
                <a:lnTo>
                  <a:pt x="5422700" y="282529"/>
                </a:lnTo>
                <a:lnTo>
                  <a:pt x="5462350" y="311935"/>
                </a:lnTo>
                <a:lnTo>
                  <a:pt x="5501016" y="342622"/>
                </a:lnTo>
                <a:lnTo>
                  <a:pt x="5538669" y="374565"/>
                </a:lnTo>
                <a:lnTo>
                  <a:pt x="5575275" y="407740"/>
                </a:lnTo>
                <a:lnTo>
                  <a:pt x="5610805" y="442125"/>
                </a:lnTo>
                <a:lnTo>
                  <a:pt x="5645189" y="477654"/>
                </a:lnTo>
                <a:lnTo>
                  <a:pt x="5678365" y="514261"/>
                </a:lnTo>
                <a:lnTo>
                  <a:pt x="5710308" y="551912"/>
                </a:lnTo>
                <a:lnTo>
                  <a:pt x="5740994" y="590578"/>
                </a:lnTo>
                <a:lnTo>
                  <a:pt x="5770400" y="630226"/>
                </a:lnTo>
                <a:lnTo>
                  <a:pt x="5798502" y="670825"/>
                </a:lnTo>
                <a:lnTo>
                  <a:pt x="5825275" y="712342"/>
                </a:lnTo>
                <a:lnTo>
                  <a:pt x="5850695" y="754748"/>
                </a:lnTo>
                <a:lnTo>
                  <a:pt x="5874714" y="797967"/>
                </a:lnTo>
                <a:lnTo>
                  <a:pt x="5897286" y="841914"/>
                </a:lnTo>
                <a:lnTo>
                  <a:pt x="5918396" y="886552"/>
                </a:lnTo>
                <a:lnTo>
                  <a:pt x="5938030" y="931845"/>
                </a:lnTo>
                <a:lnTo>
                  <a:pt x="5956172" y="977754"/>
                </a:lnTo>
                <a:lnTo>
                  <a:pt x="5972807" y="1024244"/>
                </a:lnTo>
                <a:lnTo>
                  <a:pt x="5987920" y="1071278"/>
                </a:lnTo>
                <a:lnTo>
                  <a:pt x="6001495" y="1118819"/>
                </a:lnTo>
                <a:lnTo>
                  <a:pt x="6013506" y="1166779"/>
                </a:lnTo>
                <a:lnTo>
                  <a:pt x="6023934" y="1215068"/>
                </a:lnTo>
                <a:lnTo>
                  <a:pt x="6032771" y="1263648"/>
                </a:lnTo>
                <a:lnTo>
                  <a:pt x="6040014" y="1312478"/>
                </a:lnTo>
                <a:lnTo>
                  <a:pt x="6045657" y="1361518"/>
                </a:lnTo>
                <a:lnTo>
                  <a:pt x="6049694" y="1410730"/>
                </a:lnTo>
                <a:lnTo>
                  <a:pt x="6052120" y="1460074"/>
                </a:lnTo>
                <a:lnTo>
                  <a:pt x="6052930" y="1509509"/>
                </a:lnTo>
                <a:lnTo>
                  <a:pt x="6052120" y="1558944"/>
                </a:lnTo>
                <a:lnTo>
                  <a:pt x="6049694" y="1608287"/>
                </a:lnTo>
                <a:lnTo>
                  <a:pt x="6045657" y="1657499"/>
                </a:lnTo>
                <a:lnTo>
                  <a:pt x="6040014" y="1706540"/>
                </a:lnTo>
                <a:lnTo>
                  <a:pt x="6032771" y="1755370"/>
                </a:lnTo>
                <a:lnTo>
                  <a:pt x="6023934" y="1803949"/>
                </a:lnTo>
                <a:lnTo>
                  <a:pt x="6013506" y="1852239"/>
                </a:lnTo>
                <a:lnTo>
                  <a:pt x="6001495" y="1900199"/>
                </a:lnTo>
                <a:lnTo>
                  <a:pt x="5987920" y="1947740"/>
                </a:lnTo>
                <a:lnTo>
                  <a:pt x="5972807" y="1994774"/>
                </a:lnTo>
                <a:lnTo>
                  <a:pt x="5956172" y="2041264"/>
                </a:lnTo>
                <a:lnTo>
                  <a:pt x="5938030" y="2087173"/>
                </a:lnTo>
                <a:lnTo>
                  <a:pt x="5918396" y="2132465"/>
                </a:lnTo>
                <a:lnTo>
                  <a:pt x="5897286" y="2177103"/>
                </a:lnTo>
                <a:lnTo>
                  <a:pt x="5874714" y="2221050"/>
                </a:lnTo>
                <a:lnTo>
                  <a:pt x="5850695" y="2264270"/>
                </a:lnTo>
                <a:lnTo>
                  <a:pt x="5825275" y="2306675"/>
                </a:lnTo>
                <a:lnTo>
                  <a:pt x="5798502" y="2348193"/>
                </a:lnTo>
                <a:lnTo>
                  <a:pt x="5770400" y="2388792"/>
                </a:lnTo>
                <a:lnTo>
                  <a:pt x="5740994" y="2428440"/>
                </a:lnTo>
                <a:lnTo>
                  <a:pt x="5710308" y="2467105"/>
                </a:lnTo>
                <a:lnTo>
                  <a:pt x="5678365" y="2504757"/>
                </a:lnTo>
                <a:lnTo>
                  <a:pt x="5645189" y="2541363"/>
                </a:lnTo>
                <a:lnTo>
                  <a:pt x="5610805" y="2576893"/>
                </a:lnTo>
                <a:lnTo>
                  <a:pt x="5575275" y="2611277"/>
                </a:lnTo>
                <a:lnTo>
                  <a:pt x="5538669" y="2644453"/>
                </a:lnTo>
                <a:lnTo>
                  <a:pt x="5501016" y="2676396"/>
                </a:lnTo>
                <a:lnTo>
                  <a:pt x="5462350" y="2707082"/>
                </a:lnTo>
                <a:lnTo>
                  <a:pt x="5422700" y="2736488"/>
                </a:lnTo>
                <a:lnTo>
                  <a:pt x="5382100" y="2764590"/>
                </a:lnTo>
                <a:lnTo>
                  <a:pt x="5340579" y="2791363"/>
                </a:lnTo>
                <a:lnTo>
                  <a:pt x="5298169" y="2816783"/>
                </a:lnTo>
                <a:lnTo>
                  <a:pt x="5254954" y="2840798"/>
                </a:lnTo>
                <a:lnTo>
                  <a:pt x="5211010" y="2863368"/>
                </a:lnTo>
                <a:lnTo>
                  <a:pt x="5166374" y="2884479"/>
                </a:lnTo>
                <a:lnTo>
                  <a:pt x="5121083" y="2904113"/>
                </a:lnTo>
                <a:lnTo>
                  <a:pt x="5075175" y="2922257"/>
                </a:lnTo>
                <a:lnTo>
                  <a:pt x="5028685" y="2938893"/>
                </a:lnTo>
                <a:lnTo>
                  <a:pt x="4981652" y="2954007"/>
                </a:lnTo>
                <a:lnTo>
                  <a:pt x="4934111" y="2967583"/>
                </a:lnTo>
                <a:lnTo>
                  <a:pt x="4886151" y="2979594"/>
                </a:lnTo>
                <a:lnTo>
                  <a:pt x="4837861" y="2990022"/>
                </a:lnTo>
                <a:lnTo>
                  <a:pt x="4789282" y="2998859"/>
                </a:lnTo>
                <a:lnTo>
                  <a:pt x="4740452" y="3006102"/>
                </a:lnTo>
                <a:lnTo>
                  <a:pt x="4691411" y="3011745"/>
                </a:lnTo>
                <a:lnTo>
                  <a:pt x="4642199" y="3015782"/>
                </a:lnTo>
                <a:lnTo>
                  <a:pt x="4592856" y="3018208"/>
                </a:lnTo>
                <a:lnTo>
                  <a:pt x="4543421" y="3019018"/>
                </a:lnTo>
                <a:lnTo>
                  <a:pt x="0" y="3019018"/>
                </a:lnTo>
              </a:path>
            </a:pathLst>
          </a:custGeom>
          <a:ln w="67094">
            <a:solidFill>
              <a:srgbClr val="FFFFFF"/>
            </a:solidFill>
          </a:ln>
        </p:spPr>
        <p:txBody>
          <a:bodyPr wrap="square" lIns="0" tIns="0" rIns="0" bIns="0" rtlCol="0"/>
          <a:lstStyle/>
          <a:p>
            <a:endParaRPr/>
          </a:p>
        </p:txBody>
      </p:sp>
      <p:sp>
        <p:nvSpPr>
          <p:cNvPr id="19" name="object 10">
            <a:extLst>
              <a:ext uri="{FF2B5EF4-FFF2-40B4-BE49-F238E27FC236}">
                <a16:creationId xmlns:a16="http://schemas.microsoft.com/office/drawing/2014/main" id="{44AE97DF-4441-4E03-9950-AF552622B976}"/>
              </a:ext>
            </a:extLst>
          </p:cNvPr>
          <p:cNvSpPr/>
          <p:nvPr/>
        </p:nvSpPr>
        <p:spPr>
          <a:xfrm>
            <a:off x="3200400" y="3475157"/>
            <a:ext cx="6570485" cy="4202102"/>
          </a:xfrm>
          <a:custGeom>
            <a:avLst/>
            <a:gdLst/>
            <a:ahLst/>
            <a:cxnLst/>
            <a:rect l="l" t="t" r="r" b="b"/>
            <a:pathLst>
              <a:path w="6053455" h="3019425">
                <a:moveTo>
                  <a:pt x="0" y="0"/>
                </a:moveTo>
                <a:lnTo>
                  <a:pt x="4543421" y="0"/>
                </a:lnTo>
                <a:lnTo>
                  <a:pt x="4592856" y="809"/>
                </a:lnTo>
                <a:lnTo>
                  <a:pt x="4642199" y="3236"/>
                </a:lnTo>
                <a:lnTo>
                  <a:pt x="4691411" y="7273"/>
                </a:lnTo>
                <a:lnTo>
                  <a:pt x="4740452" y="12915"/>
                </a:lnTo>
                <a:lnTo>
                  <a:pt x="4789282" y="20158"/>
                </a:lnTo>
                <a:lnTo>
                  <a:pt x="4837861" y="28996"/>
                </a:lnTo>
                <a:lnTo>
                  <a:pt x="4886151" y="39423"/>
                </a:lnTo>
                <a:lnTo>
                  <a:pt x="4934111" y="51435"/>
                </a:lnTo>
                <a:lnTo>
                  <a:pt x="4981652" y="65010"/>
                </a:lnTo>
                <a:lnTo>
                  <a:pt x="5028685" y="80123"/>
                </a:lnTo>
                <a:lnTo>
                  <a:pt x="5075175" y="96758"/>
                </a:lnTo>
                <a:lnTo>
                  <a:pt x="5121083" y="114900"/>
                </a:lnTo>
                <a:lnTo>
                  <a:pt x="5166374" y="134533"/>
                </a:lnTo>
                <a:lnTo>
                  <a:pt x="5211010" y="155644"/>
                </a:lnTo>
                <a:lnTo>
                  <a:pt x="5254954" y="178216"/>
                </a:lnTo>
                <a:lnTo>
                  <a:pt x="5298169" y="202234"/>
                </a:lnTo>
                <a:lnTo>
                  <a:pt x="5340579" y="227655"/>
                </a:lnTo>
                <a:lnTo>
                  <a:pt x="5382100" y="254428"/>
                </a:lnTo>
                <a:lnTo>
                  <a:pt x="5422700" y="282529"/>
                </a:lnTo>
                <a:lnTo>
                  <a:pt x="5462350" y="311935"/>
                </a:lnTo>
                <a:lnTo>
                  <a:pt x="5501016" y="342622"/>
                </a:lnTo>
                <a:lnTo>
                  <a:pt x="5538669" y="374565"/>
                </a:lnTo>
                <a:lnTo>
                  <a:pt x="5575275" y="407740"/>
                </a:lnTo>
                <a:lnTo>
                  <a:pt x="5610805" y="442125"/>
                </a:lnTo>
                <a:lnTo>
                  <a:pt x="5645189" y="477654"/>
                </a:lnTo>
                <a:lnTo>
                  <a:pt x="5678365" y="514261"/>
                </a:lnTo>
                <a:lnTo>
                  <a:pt x="5710308" y="551912"/>
                </a:lnTo>
                <a:lnTo>
                  <a:pt x="5740994" y="590578"/>
                </a:lnTo>
                <a:lnTo>
                  <a:pt x="5770400" y="630226"/>
                </a:lnTo>
                <a:lnTo>
                  <a:pt x="5798502" y="670825"/>
                </a:lnTo>
                <a:lnTo>
                  <a:pt x="5825275" y="712342"/>
                </a:lnTo>
                <a:lnTo>
                  <a:pt x="5850695" y="754748"/>
                </a:lnTo>
                <a:lnTo>
                  <a:pt x="5874714" y="797967"/>
                </a:lnTo>
                <a:lnTo>
                  <a:pt x="5897286" y="841914"/>
                </a:lnTo>
                <a:lnTo>
                  <a:pt x="5918396" y="886552"/>
                </a:lnTo>
                <a:lnTo>
                  <a:pt x="5938030" y="931845"/>
                </a:lnTo>
                <a:lnTo>
                  <a:pt x="5956172" y="977754"/>
                </a:lnTo>
                <a:lnTo>
                  <a:pt x="5972807" y="1024244"/>
                </a:lnTo>
                <a:lnTo>
                  <a:pt x="5987920" y="1071278"/>
                </a:lnTo>
                <a:lnTo>
                  <a:pt x="6001495" y="1118819"/>
                </a:lnTo>
                <a:lnTo>
                  <a:pt x="6013506" y="1166779"/>
                </a:lnTo>
                <a:lnTo>
                  <a:pt x="6023934" y="1215068"/>
                </a:lnTo>
                <a:lnTo>
                  <a:pt x="6032771" y="1263648"/>
                </a:lnTo>
                <a:lnTo>
                  <a:pt x="6040014" y="1312478"/>
                </a:lnTo>
                <a:lnTo>
                  <a:pt x="6045657" y="1361518"/>
                </a:lnTo>
                <a:lnTo>
                  <a:pt x="6049694" y="1410730"/>
                </a:lnTo>
                <a:lnTo>
                  <a:pt x="6052120" y="1460074"/>
                </a:lnTo>
                <a:lnTo>
                  <a:pt x="6052930" y="1509509"/>
                </a:lnTo>
                <a:lnTo>
                  <a:pt x="6052120" y="1558944"/>
                </a:lnTo>
                <a:lnTo>
                  <a:pt x="6049694" y="1608287"/>
                </a:lnTo>
                <a:lnTo>
                  <a:pt x="6045657" y="1657499"/>
                </a:lnTo>
                <a:lnTo>
                  <a:pt x="6040014" y="1706540"/>
                </a:lnTo>
                <a:lnTo>
                  <a:pt x="6032771" y="1755370"/>
                </a:lnTo>
                <a:lnTo>
                  <a:pt x="6023934" y="1803949"/>
                </a:lnTo>
                <a:lnTo>
                  <a:pt x="6013506" y="1852239"/>
                </a:lnTo>
                <a:lnTo>
                  <a:pt x="6001495" y="1900199"/>
                </a:lnTo>
                <a:lnTo>
                  <a:pt x="5987920" y="1947740"/>
                </a:lnTo>
                <a:lnTo>
                  <a:pt x="5972807" y="1994774"/>
                </a:lnTo>
                <a:lnTo>
                  <a:pt x="5956172" y="2041264"/>
                </a:lnTo>
                <a:lnTo>
                  <a:pt x="5938030" y="2087173"/>
                </a:lnTo>
                <a:lnTo>
                  <a:pt x="5918396" y="2132465"/>
                </a:lnTo>
                <a:lnTo>
                  <a:pt x="5897286" y="2177103"/>
                </a:lnTo>
                <a:lnTo>
                  <a:pt x="5874714" y="2221050"/>
                </a:lnTo>
                <a:lnTo>
                  <a:pt x="5850695" y="2264270"/>
                </a:lnTo>
                <a:lnTo>
                  <a:pt x="5825275" y="2306675"/>
                </a:lnTo>
                <a:lnTo>
                  <a:pt x="5798502" y="2348193"/>
                </a:lnTo>
                <a:lnTo>
                  <a:pt x="5770400" y="2388792"/>
                </a:lnTo>
                <a:lnTo>
                  <a:pt x="5740994" y="2428440"/>
                </a:lnTo>
                <a:lnTo>
                  <a:pt x="5710308" y="2467105"/>
                </a:lnTo>
                <a:lnTo>
                  <a:pt x="5678365" y="2504757"/>
                </a:lnTo>
                <a:lnTo>
                  <a:pt x="5645189" y="2541363"/>
                </a:lnTo>
                <a:lnTo>
                  <a:pt x="5610805" y="2576893"/>
                </a:lnTo>
                <a:lnTo>
                  <a:pt x="5575275" y="2611277"/>
                </a:lnTo>
                <a:lnTo>
                  <a:pt x="5538669" y="2644453"/>
                </a:lnTo>
                <a:lnTo>
                  <a:pt x="5501016" y="2676396"/>
                </a:lnTo>
                <a:lnTo>
                  <a:pt x="5462350" y="2707082"/>
                </a:lnTo>
                <a:lnTo>
                  <a:pt x="5422700" y="2736488"/>
                </a:lnTo>
                <a:lnTo>
                  <a:pt x="5382100" y="2764590"/>
                </a:lnTo>
                <a:lnTo>
                  <a:pt x="5340579" y="2791363"/>
                </a:lnTo>
                <a:lnTo>
                  <a:pt x="5298169" y="2816783"/>
                </a:lnTo>
                <a:lnTo>
                  <a:pt x="5254954" y="2840798"/>
                </a:lnTo>
                <a:lnTo>
                  <a:pt x="5211010" y="2863368"/>
                </a:lnTo>
                <a:lnTo>
                  <a:pt x="5166374" y="2884479"/>
                </a:lnTo>
                <a:lnTo>
                  <a:pt x="5121083" y="2904113"/>
                </a:lnTo>
                <a:lnTo>
                  <a:pt x="5075175" y="2922257"/>
                </a:lnTo>
                <a:lnTo>
                  <a:pt x="5028685" y="2938893"/>
                </a:lnTo>
                <a:lnTo>
                  <a:pt x="4981652" y="2954007"/>
                </a:lnTo>
                <a:lnTo>
                  <a:pt x="4934111" y="2967583"/>
                </a:lnTo>
                <a:lnTo>
                  <a:pt x="4886151" y="2979594"/>
                </a:lnTo>
                <a:lnTo>
                  <a:pt x="4837861" y="2990022"/>
                </a:lnTo>
                <a:lnTo>
                  <a:pt x="4789282" y="2998859"/>
                </a:lnTo>
                <a:lnTo>
                  <a:pt x="4740452" y="3006102"/>
                </a:lnTo>
                <a:lnTo>
                  <a:pt x="4691411" y="3011745"/>
                </a:lnTo>
                <a:lnTo>
                  <a:pt x="4642199" y="3015782"/>
                </a:lnTo>
                <a:lnTo>
                  <a:pt x="4592856" y="3018208"/>
                </a:lnTo>
                <a:lnTo>
                  <a:pt x="4543421" y="3019018"/>
                </a:lnTo>
                <a:lnTo>
                  <a:pt x="0" y="3019018"/>
                </a:lnTo>
              </a:path>
            </a:pathLst>
          </a:custGeom>
          <a:ln w="67094">
            <a:solidFill>
              <a:srgbClr val="FFFFFF"/>
            </a:solidFill>
          </a:ln>
        </p:spPr>
        <p:txBody>
          <a:bodyPr wrap="square" lIns="0" tIns="0" rIns="0" bIns="0" rtlCol="0"/>
          <a:lstStyle/>
          <a:p>
            <a:endParaRPr/>
          </a:p>
        </p:txBody>
      </p:sp>
      <p:sp>
        <p:nvSpPr>
          <p:cNvPr id="20" name="object 10">
            <a:extLst>
              <a:ext uri="{FF2B5EF4-FFF2-40B4-BE49-F238E27FC236}">
                <a16:creationId xmlns:a16="http://schemas.microsoft.com/office/drawing/2014/main" id="{4447AC71-2104-5D09-CBFD-2480E0D8E62E}"/>
              </a:ext>
            </a:extLst>
          </p:cNvPr>
          <p:cNvSpPr/>
          <p:nvPr/>
        </p:nvSpPr>
        <p:spPr>
          <a:xfrm>
            <a:off x="8177670" y="3467100"/>
            <a:ext cx="6528929" cy="4202102"/>
          </a:xfrm>
          <a:custGeom>
            <a:avLst/>
            <a:gdLst/>
            <a:ahLst/>
            <a:cxnLst/>
            <a:rect l="l" t="t" r="r" b="b"/>
            <a:pathLst>
              <a:path w="6053455" h="3019425">
                <a:moveTo>
                  <a:pt x="0" y="0"/>
                </a:moveTo>
                <a:lnTo>
                  <a:pt x="4543421" y="0"/>
                </a:lnTo>
                <a:lnTo>
                  <a:pt x="4592856" y="809"/>
                </a:lnTo>
                <a:lnTo>
                  <a:pt x="4642199" y="3236"/>
                </a:lnTo>
                <a:lnTo>
                  <a:pt x="4691411" y="7273"/>
                </a:lnTo>
                <a:lnTo>
                  <a:pt x="4740452" y="12915"/>
                </a:lnTo>
                <a:lnTo>
                  <a:pt x="4789282" y="20158"/>
                </a:lnTo>
                <a:lnTo>
                  <a:pt x="4837861" y="28996"/>
                </a:lnTo>
                <a:lnTo>
                  <a:pt x="4886151" y="39423"/>
                </a:lnTo>
                <a:lnTo>
                  <a:pt x="4934111" y="51435"/>
                </a:lnTo>
                <a:lnTo>
                  <a:pt x="4981652" y="65010"/>
                </a:lnTo>
                <a:lnTo>
                  <a:pt x="5028685" y="80123"/>
                </a:lnTo>
                <a:lnTo>
                  <a:pt x="5075175" y="96758"/>
                </a:lnTo>
                <a:lnTo>
                  <a:pt x="5121083" y="114900"/>
                </a:lnTo>
                <a:lnTo>
                  <a:pt x="5166374" y="134533"/>
                </a:lnTo>
                <a:lnTo>
                  <a:pt x="5211010" y="155644"/>
                </a:lnTo>
                <a:lnTo>
                  <a:pt x="5254954" y="178216"/>
                </a:lnTo>
                <a:lnTo>
                  <a:pt x="5298169" y="202234"/>
                </a:lnTo>
                <a:lnTo>
                  <a:pt x="5340579" y="227655"/>
                </a:lnTo>
                <a:lnTo>
                  <a:pt x="5382100" y="254428"/>
                </a:lnTo>
                <a:lnTo>
                  <a:pt x="5422700" y="282529"/>
                </a:lnTo>
                <a:lnTo>
                  <a:pt x="5462350" y="311935"/>
                </a:lnTo>
                <a:lnTo>
                  <a:pt x="5501016" y="342622"/>
                </a:lnTo>
                <a:lnTo>
                  <a:pt x="5538669" y="374565"/>
                </a:lnTo>
                <a:lnTo>
                  <a:pt x="5575275" y="407740"/>
                </a:lnTo>
                <a:lnTo>
                  <a:pt x="5610805" y="442125"/>
                </a:lnTo>
                <a:lnTo>
                  <a:pt x="5645189" y="477654"/>
                </a:lnTo>
                <a:lnTo>
                  <a:pt x="5678365" y="514261"/>
                </a:lnTo>
                <a:lnTo>
                  <a:pt x="5710308" y="551912"/>
                </a:lnTo>
                <a:lnTo>
                  <a:pt x="5740994" y="590578"/>
                </a:lnTo>
                <a:lnTo>
                  <a:pt x="5770400" y="630226"/>
                </a:lnTo>
                <a:lnTo>
                  <a:pt x="5798502" y="670825"/>
                </a:lnTo>
                <a:lnTo>
                  <a:pt x="5825275" y="712342"/>
                </a:lnTo>
                <a:lnTo>
                  <a:pt x="5850695" y="754748"/>
                </a:lnTo>
                <a:lnTo>
                  <a:pt x="5874714" y="797967"/>
                </a:lnTo>
                <a:lnTo>
                  <a:pt x="5897286" y="841914"/>
                </a:lnTo>
                <a:lnTo>
                  <a:pt x="5918396" y="886552"/>
                </a:lnTo>
                <a:lnTo>
                  <a:pt x="5938030" y="931845"/>
                </a:lnTo>
                <a:lnTo>
                  <a:pt x="5956172" y="977754"/>
                </a:lnTo>
                <a:lnTo>
                  <a:pt x="5972807" y="1024244"/>
                </a:lnTo>
                <a:lnTo>
                  <a:pt x="5987920" y="1071278"/>
                </a:lnTo>
                <a:lnTo>
                  <a:pt x="6001495" y="1118819"/>
                </a:lnTo>
                <a:lnTo>
                  <a:pt x="6013506" y="1166779"/>
                </a:lnTo>
                <a:lnTo>
                  <a:pt x="6023934" y="1215068"/>
                </a:lnTo>
                <a:lnTo>
                  <a:pt x="6032771" y="1263648"/>
                </a:lnTo>
                <a:lnTo>
                  <a:pt x="6040014" y="1312478"/>
                </a:lnTo>
                <a:lnTo>
                  <a:pt x="6045657" y="1361518"/>
                </a:lnTo>
                <a:lnTo>
                  <a:pt x="6049694" y="1410730"/>
                </a:lnTo>
                <a:lnTo>
                  <a:pt x="6052120" y="1460074"/>
                </a:lnTo>
                <a:lnTo>
                  <a:pt x="6052930" y="1509509"/>
                </a:lnTo>
                <a:lnTo>
                  <a:pt x="6052120" y="1558944"/>
                </a:lnTo>
                <a:lnTo>
                  <a:pt x="6049694" y="1608287"/>
                </a:lnTo>
                <a:lnTo>
                  <a:pt x="6045657" y="1657499"/>
                </a:lnTo>
                <a:lnTo>
                  <a:pt x="6040014" y="1706540"/>
                </a:lnTo>
                <a:lnTo>
                  <a:pt x="6032771" y="1755370"/>
                </a:lnTo>
                <a:lnTo>
                  <a:pt x="6023934" y="1803949"/>
                </a:lnTo>
                <a:lnTo>
                  <a:pt x="6013506" y="1852239"/>
                </a:lnTo>
                <a:lnTo>
                  <a:pt x="6001495" y="1900199"/>
                </a:lnTo>
                <a:lnTo>
                  <a:pt x="5987920" y="1947740"/>
                </a:lnTo>
                <a:lnTo>
                  <a:pt x="5972807" y="1994774"/>
                </a:lnTo>
                <a:lnTo>
                  <a:pt x="5956172" y="2041264"/>
                </a:lnTo>
                <a:lnTo>
                  <a:pt x="5938030" y="2087173"/>
                </a:lnTo>
                <a:lnTo>
                  <a:pt x="5918396" y="2132465"/>
                </a:lnTo>
                <a:lnTo>
                  <a:pt x="5897286" y="2177103"/>
                </a:lnTo>
                <a:lnTo>
                  <a:pt x="5874714" y="2221050"/>
                </a:lnTo>
                <a:lnTo>
                  <a:pt x="5850695" y="2264270"/>
                </a:lnTo>
                <a:lnTo>
                  <a:pt x="5825275" y="2306675"/>
                </a:lnTo>
                <a:lnTo>
                  <a:pt x="5798502" y="2348193"/>
                </a:lnTo>
                <a:lnTo>
                  <a:pt x="5770400" y="2388792"/>
                </a:lnTo>
                <a:lnTo>
                  <a:pt x="5740994" y="2428440"/>
                </a:lnTo>
                <a:lnTo>
                  <a:pt x="5710308" y="2467105"/>
                </a:lnTo>
                <a:lnTo>
                  <a:pt x="5678365" y="2504757"/>
                </a:lnTo>
                <a:lnTo>
                  <a:pt x="5645189" y="2541363"/>
                </a:lnTo>
                <a:lnTo>
                  <a:pt x="5610805" y="2576893"/>
                </a:lnTo>
                <a:lnTo>
                  <a:pt x="5575275" y="2611277"/>
                </a:lnTo>
                <a:lnTo>
                  <a:pt x="5538669" y="2644453"/>
                </a:lnTo>
                <a:lnTo>
                  <a:pt x="5501016" y="2676396"/>
                </a:lnTo>
                <a:lnTo>
                  <a:pt x="5462350" y="2707082"/>
                </a:lnTo>
                <a:lnTo>
                  <a:pt x="5422700" y="2736488"/>
                </a:lnTo>
                <a:lnTo>
                  <a:pt x="5382100" y="2764590"/>
                </a:lnTo>
                <a:lnTo>
                  <a:pt x="5340579" y="2791363"/>
                </a:lnTo>
                <a:lnTo>
                  <a:pt x="5298169" y="2816783"/>
                </a:lnTo>
                <a:lnTo>
                  <a:pt x="5254954" y="2840798"/>
                </a:lnTo>
                <a:lnTo>
                  <a:pt x="5211010" y="2863368"/>
                </a:lnTo>
                <a:lnTo>
                  <a:pt x="5166374" y="2884479"/>
                </a:lnTo>
                <a:lnTo>
                  <a:pt x="5121083" y="2904113"/>
                </a:lnTo>
                <a:lnTo>
                  <a:pt x="5075175" y="2922257"/>
                </a:lnTo>
                <a:lnTo>
                  <a:pt x="5028685" y="2938893"/>
                </a:lnTo>
                <a:lnTo>
                  <a:pt x="4981652" y="2954007"/>
                </a:lnTo>
                <a:lnTo>
                  <a:pt x="4934111" y="2967583"/>
                </a:lnTo>
                <a:lnTo>
                  <a:pt x="4886151" y="2979594"/>
                </a:lnTo>
                <a:lnTo>
                  <a:pt x="4837861" y="2990022"/>
                </a:lnTo>
                <a:lnTo>
                  <a:pt x="4789282" y="2998859"/>
                </a:lnTo>
                <a:lnTo>
                  <a:pt x="4740452" y="3006102"/>
                </a:lnTo>
                <a:lnTo>
                  <a:pt x="4691411" y="3011745"/>
                </a:lnTo>
                <a:lnTo>
                  <a:pt x="4642199" y="3015782"/>
                </a:lnTo>
                <a:lnTo>
                  <a:pt x="4592856" y="3018208"/>
                </a:lnTo>
                <a:lnTo>
                  <a:pt x="4543421" y="3019018"/>
                </a:lnTo>
                <a:lnTo>
                  <a:pt x="0" y="3019018"/>
                </a:lnTo>
              </a:path>
            </a:pathLst>
          </a:custGeom>
          <a:ln w="67094">
            <a:solidFill>
              <a:srgbClr val="FFFFFF"/>
            </a:solidFill>
          </a:ln>
        </p:spPr>
        <p:txBody>
          <a:bodyPr wrap="square" lIns="0" tIns="0" rIns="0" bIns="0" rtlCol="0"/>
          <a:lstStyle/>
          <a:p>
            <a:endParaRPr/>
          </a:p>
        </p:txBody>
      </p:sp>
      <p:sp>
        <p:nvSpPr>
          <p:cNvPr id="23" name="object 10">
            <a:extLst>
              <a:ext uri="{FF2B5EF4-FFF2-40B4-BE49-F238E27FC236}">
                <a16:creationId xmlns:a16="http://schemas.microsoft.com/office/drawing/2014/main" id="{F01D53AB-9307-29E5-0D7A-5DF4CADDD259}"/>
              </a:ext>
            </a:extLst>
          </p:cNvPr>
          <p:cNvSpPr/>
          <p:nvPr/>
        </p:nvSpPr>
        <p:spPr>
          <a:xfrm>
            <a:off x="12379429" y="3467100"/>
            <a:ext cx="5850619" cy="4202102"/>
          </a:xfrm>
          <a:custGeom>
            <a:avLst/>
            <a:gdLst/>
            <a:ahLst/>
            <a:cxnLst/>
            <a:rect l="l" t="t" r="r" b="b"/>
            <a:pathLst>
              <a:path w="6053455" h="3019425">
                <a:moveTo>
                  <a:pt x="0" y="0"/>
                </a:moveTo>
                <a:lnTo>
                  <a:pt x="4543421" y="0"/>
                </a:lnTo>
                <a:lnTo>
                  <a:pt x="4592856" y="809"/>
                </a:lnTo>
                <a:lnTo>
                  <a:pt x="4642199" y="3236"/>
                </a:lnTo>
                <a:lnTo>
                  <a:pt x="4691411" y="7273"/>
                </a:lnTo>
                <a:lnTo>
                  <a:pt x="4740452" y="12915"/>
                </a:lnTo>
                <a:lnTo>
                  <a:pt x="4789282" y="20158"/>
                </a:lnTo>
                <a:lnTo>
                  <a:pt x="4837861" y="28996"/>
                </a:lnTo>
                <a:lnTo>
                  <a:pt x="4886151" y="39423"/>
                </a:lnTo>
                <a:lnTo>
                  <a:pt x="4934111" y="51435"/>
                </a:lnTo>
                <a:lnTo>
                  <a:pt x="4981652" y="65010"/>
                </a:lnTo>
                <a:lnTo>
                  <a:pt x="5028685" y="80123"/>
                </a:lnTo>
                <a:lnTo>
                  <a:pt x="5075175" y="96758"/>
                </a:lnTo>
                <a:lnTo>
                  <a:pt x="5121083" y="114900"/>
                </a:lnTo>
                <a:lnTo>
                  <a:pt x="5166374" y="134533"/>
                </a:lnTo>
                <a:lnTo>
                  <a:pt x="5211010" y="155644"/>
                </a:lnTo>
                <a:lnTo>
                  <a:pt x="5254954" y="178216"/>
                </a:lnTo>
                <a:lnTo>
                  <a:pt x="5298169" y="202234"/>
                </a:lnTo>
                <a:lnTo>
                  <a:pt x="5340579" y="227655"/>
                </a:lnTo>
                <a:lnTo>
                  <a:pt x="5382100" y="254428"/>
                </a:lnTo>
                <a:lnTo>
                  <a:pt x="5422700" y="282529"/>
                </a:lnTo>
                <a:lnTo>
                  <a:pt x="5462350" y="311935"/>
                </a:lnTo>
                <a:lnTo>
                  <a:pt x="5501016" y="342622"/>
                </a:lnTo>
                <a:lnTo>
                  <a:pt x="5538669" y="374565"/>
                </a:lnTo>
                <a:lnTo>
                  <a:pt x="5575275" y="407740"/>
                </a:lnTo>
                <a:lnTo>
                  <a:pt x="5610805" y="442125"/>
                </a:lnTo>
                <a:lnTo>
                  <a:pt x="5645189" y="477654"/>
                </a:lnTo>
                <a:lnTo>
                  <a:pt x="5678365" y="514261"/>
                </a:lnTo>
                <a:lnTo>
                  <a:pt x="5710308" y="551912"/>
                </a:lnTo>
                <a:lnTo>
                  <a:pt x="5740994" y="590578"/>
                </a:lnTo>
                <a:lnTo>
                  <a:pt x="5770400" y="630226"/>
                </a:lnTo>
                <a:lnTo>
                  <a:pt x="5798502" y="670825"/>
                </a:lnTo>
                <a:lnTo>
                  <a:pt x="5825275" y="712342"/>
                </a:lnTo>
                <a:lnTo>
                  <a:pt x="5850695" y="754748"/>
                </a:lnTo>
                <a:lnTo>
                  <a:pt x="5874714" y="797967"/>
                </a:lnTo>
                <a:lnTo>
                  <a:pt x="5897286" y="841914"/>
                </a:lnTo>
                <a:lnTo>
                  <a:pt x="5918396" y="886552"/>
                </a:lnTo>
                <a:lnTo>
                  <a:pt x="5938030" y="931845"/>
                </a:lnTo>
                <a:lnTo>
                  <a:pt x="5956172" y="977754"/>
                </a:lnTo>
                <a:lnTo>
                  <a:pt x="5972807" y="1024244"/>
                </a:lnTo>
                <a:lnTo>
                  <a:pt x="5987920" y="1071278"/>
                </a:lnTo>
                <a:lnTo>
                  <a:pt x="6001495" y="1118819"/>
                </a:lnTo>
                <a:lnTo>
                  <a:pt x="6013506" y="1166779"/>
                </a:lnTo>
                <a:lnTo>
                  <a:pt x="6023934" y="1215068"/>
                </a:lnTo>
                <a:lnTo>
                  <a:pt x="6032771" y="1263648"/>
                </a:lnTo>
                <a:lnTo>
                  <a:pt x="6040014" y="1312478"/>
                </a:lnTo>
                <a:lnTo>
                  <a:pt x="6045657" y="1361518"/>
                </a:lnTo>
                <a:lnTo>
                  <a:pt x="6049694" y="1410730"/>
                </a:lnTo>
                <a:lnTo>
                  <a:pt x="6052120" y="1460074"/>
                </a:lnTo>
                <a:lnTo>
                  <a:pt x="6052930" y="1509509"/>
                </a:lnTo>
                <a:lnTo>
                  <a:pt x="6052120" y="1558944"/>
                </a:lnTo>
                <a:lnTo>
                  <a:pt x="6049694" y="1608287"/>
                </a:lnTo>
                <a:lnTo>
                  <a:pt x="6045657" y="1657499"/>
                </a:lnTo>
                <a:lnTo>
                  <a:pt x="6040014" y="1706540"/>
                </a:lnTo>
                <a:lnTo>
                  <a:pt x="6032771" y="1755370"/>
                </a:lnTo>
                <a:lnTo>
                  <a:pt x="6023934" y="1803949"/>
                </a:lnTo>
                <a:lnTo>
                  <a:pt x="6013506" y="1852239"/>
                </a:lnTo>
                <a:lnTo>
                  <a:pt x="6001495" y="1900199"/>
                </a:lnTo>
                <a:lnTo>
                  <a:pt x="5987920" y="1947740"/>
                </a:lnTo>
                <a:lnTo>
                  <a:pt x="5972807" y="1994774"/>
                </a:lnTo>
                <a:lnTo>
                  <a:pt x="5956172" y="2041264"/>
                </a:lnTo>
                <a:lnTo>
                  <a:pt x="5938030" y="2087173"/>
                </a:lnTo>
                <a:lnTo>
                  <a:pt x="5918396" y="2132465"/>
                </a:lnTo>
                <a:lnTo>
                  <a:pt x="5897286" y="2177103"/>
                </a:lnTo>
                <a:lnTo>
                  <a:pt x="5874714" y="2221050"/>
                </a:lnTo>
                <a:lnTo>
                  <a:pt x="5850695" y="2264270"/>
                </a:lnTo>
                <a:lnTo>
                  <a:pt x="5825275" y="2306675"/>
                </a:lnTo>
                <a:lnTo>
                  <a:pt x="5798502" y="2348193"/>
                </a:lnTo>
                <a:lnTo>
                  <a:pt x="5770400" y="2388792"/>
                </a:lnTo>
                <a:lnTo>
                  <a:pt x="5740994" y="2428440"/>
                </a:lnTo>
                <a:lnTo>
                  <a:pt x="5710308" y="2467105"/>
                </a:lnTo>
                <a:lnTo>
                  <a:pt x="5678365" y="2504757"/>
                </a:lnTo>
                <a:lnTo>
                  <a:pt x="5645189" y="2541363"/>
                </a:lnTo>
                <a:lnTo>
                  <a:pt x="5610805" y="2576893"/>
                </a:lnTo>
                <a:lnTo>
                  <a:pt x="5575275" y="2611277"/>
                </a:lnTo>
                <a:lnTo>
                  <a:pt x="5538669" y="2644453"/>
                </a:lnTo>
                <a:lnTo>
                  <a:pt x="5501016" y="2676396"/>
                </a:lnTo>
                <a:lnTo>
                  <a:pt x="5462350" y="2707082"/>
                </a:lnTo>
                <a:lnTo>
                  <a:pt x="5422700" y="2736488"/>
                </a:lnTo>
                <a:lnTo>
                  <a:pt x="5382100" y="2764590"/>
                </a:lnTo>
                <a:lnTo>
                  <a:pt x="5340579" y="2791363"/>
                </a:lnTo>
                <a:lnTo>
                  <a:pt x="5298169" y="2816783"/>
                </a:lnTo>
                <a:lnTo>
                  <a:pt x="5254954" y="2840798"/>
                </a:lnTo>
                <a:lnTo>
                  <a:pt x="5211010" y="2863368"/>
                </a:lnTo>
                <a:lnTo>
                  <a:pt x="5166374" y="2884479"/>
                </a:lnTo>
                <a:lnTo>
                  <a:pt x="5121083" y="2904113"/>
                </a:lnTo>
                <a:lnTo>
                  <a:pt x="5075175" y="2922257"/>
                </a:lnTo>
                <a:lnTo>
                  <a:pt x="5028685" y="2938893"/>
                </a:lnTo>
                <a:lnTo>
                  <a:pt x="4981652" y="2954007"/>
                </a:lnTo>
                <a:lnTo>
                  <a:pt x="4934111" y="2967583"/>
                </a:lnTo>
                <a:lnTo>
                  <a:pt x="4886151" y="2979594"/>
                </a:lnTo>
                <a:lnTo>
                  <a:pt x="4837861" y="2990022"/>
                </a:lnTo>
                <a:lnTo>
                  <a:pt x="4789282" y="2998859"/>
                </a:lnTo>
                <a:lnTo>
                  <a:pt x="4740452" y="3006102"/>
                </a:lnTo>
                <a:lnTo>
                  <a:pt x="4691411" y="3011745"/>
                </a:lnTo>
                <a:lnTo>
                  <a:pt x="4642199" y="3015782"/>
                </a:lnTo>
                <a:lnTo>
                  <a:pt x="4592856" y="3018208"/>
                </a:lnTo>
                <a:lnTo>
                  <a:pt x="4543421" y="3019018"/>
                </a:lnTo>
                <a:lnTo>
                  <a:pt x="0" y="3019018"/>
                </a:lnTo>
              </a:path>
            </a:pathLst>
          </a:custGeom>
          <a:ln w="67094">
            <a:solidFill>
              <a:srgbClr val="FFFFFF"/>
            </a:solidFill>
          </a:ln>
        </p:spPr>
        <p:txBody>
          <a:bodyPr wrap="square" lIns="0" tIns="0" rIns="0" bIns="0" rtlCol="0"/>
          <a:lstStyle/>
          <a:p>
            <a:endParaRPr/>
          </a:p>
        </p:txBody>
      </p:sp>
      <p:sp>
        <p:nvSpPr>
          <p:cNvPr id="26" name="object 11">
            <a:extLst>
              <a:ext uri="{FF2B5EF4-FFF2-40B4-BE49-F238E27FC236}">
                <a16:creationId xmlns:a16="http://schemas.microsoft.com/office/drawing/2014/main" id="{F10D137E-2E14-E58C-A16D-EFA329F2134B}"/>
              </a:ext>
            </a:extLst>
          </p:cNvPr>
          <p:cNvSpPr txBox="1"/>
          <p:nvPr/>
        </p:nvSpPr>
        <p:spPr>
          <a:xfrm>
            <a:off x="10067148" y="3971070"/>
            <a:ext cx="4460240" cy="3885679"/>
          </a:xfrm>
          <a:prstGeom prst="rect">
            <a:avLst/>
          </a:prstGeom>
        </p:spPr>
        <p:txBody>
          <a:bodyPr vert="horz" wrap="square" lIns="0" tIns="12700" rIns="0" bIns="0" rtlCol="0">
            <a:spAutoFit/>
          </a:bodyPr>
          <a:lstStyle/>
          <a:p>
            <a:pPr marL="12700">
              <a:lnSpc>
                <a:spcPct val="100000"/>
              </a:lnSpc>
              <a:spcBef>
                <a:spcPts val="100"/>
              </a:spcBef>
              <a:tabLst>
                <a:tab pos="2407920" algn="l"/>
              </a:tabLst>
            </a:pPr>
            <a:r>
              <a:rPr lang="en-US" sz="5400" spc="-10" dirty="0">
                <a:solidFill>
                  <a:srgbClr val="414141"/>
                </a:solidFill>
                <a:latin typeface="Circe" panose="020B0502020203020203" pitchFamily="34" charset="0"/>
                <a:cs typeface="Circe Slab B"/>
              </a:rPr>
              <a:t>Phase 3:</a:t>
            </a:r>
          </a:p>
          <a:p>
            <a:pPr marL="12700">
              <a:lnSpc>
                <a:spcPct val="100000"/>
              </a:lnSpc>
              <a:spcBef>
                <a:spcPts val="100"/>
              </a:spcBef>
              <a:tabLst>
                <a:tab pos="2407920" algn="l"/>
              </a:tabLst>
            </a:pPr>
            <a:r>
              <a:rPr lang="en-US" sz="3200" spc="-10" dirty="0">
                <a:solidFill>
                  <a:srgbClr val="414141"/>
                </a:solidFill>
                <a:latin typeface="Circe" panose="020B0502020203020203" pitchFamily="34" charset="0"/>
                <a:cs typeface="Circe Slab B"/>
              </a:rPr>
              <a:t>Gather feedback, then revise &amp; refine; remove redundancy, ensure alignment/completeness. and build consensus</a:t>
            </a:r>
          </a:p>
          <a:p>
            <a:pPr marL="12700">
              <a:lnSpc>
                <a:spcPct val="100000"/>
              </a:lnSpc>
              <a:spcBef>
                <a:spcPts val="100"/>
              </a:spcBef>
              <a:tabLst>
                <a:tab pos="2407920" algn="l"/>
              </a:tabLst>
            </a:pPr>
            <a:endParaRPr sz="3600" dirty="0">
              <a:latin typeface="Circe" panose="020B0502020203020203" pitchFamily="34" charset="0"/>
              <a:cs typeface="Circe Slab B"/>
            </a:endParaRPr>
          </a:p>
        </p:txBody>
      </p:sp>
      <p:sp>
        <p:nvSpPr>
          <p:cNvPr id="4" name="U-Turn Arrow 3">
            <a:extLst>
              <a:ext uri="{FF2B5EF4-FFF2-40B4-BE49-F238E27FC236}">
                <a16:creationId xmlns:a16="http://schemas.microsoft.com/office/drawing/2014/main" id="{4630B8D5-E615-8CDF-BD1B-7004FE2D9EE4}"/>
              </a:ext>
            </a:extLst>
          </p:cNvPr>
          <p:cNvSpPr/>
          <p:nvPr/>
        </p:nvSpPr>
        <p:spPr>
          <a:xfrm rot="5400000">
            <a:off x="11032699" y="4041517"/>
            <a:ext cx="5260374" cy="3363634"/>
          </a:xfrm>
          <a:prstGeom prst="uturnArrow">
            <a:avLst>
              <a:gd name="adj1" fmla="val 19027"/>
              <a:gd name="adj2" fmla="val 15145"/>
              <a:gd name="adj3" fmla="val 16787"/>
              <a:gd name="adj4" fmla="val 43750"/>
              <a:gd name="adj5" fmla="val 92520"/>
            </a:avLst>
          </a:prstGeom>
          <a:solidFill>
            <a:srgbClr val="FFD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U-Turn Arrow 5">
            <a:extLst>
              <a:ext uri="{FF2B5EF4-FFF2-40B4-BE49-F238E27FC236}">
                <a16:creationId xmlns:a16="http://schemas.microsoft.com/office/drawing/2014/main" id="{D8006D56-4C23-2505-AC75-3BC60535BB9B}"/>
              </a:ext>
            </a:extLst>
          </p:cNvPr>
          <p:cNvSpPr/>
          <p:nvPr/>
        </p:nvSpPr>
        <p:spPr>
          <a:xfrm rot="16200000">
            <a:off x="7909152" y="3826449"/>
            <a:ext cx="5260374" cy="3363633"/>
          </a:xfrm>
          <a:prstGeom prst="uturnArrow">
            <a:avLst>
              <a:gd name="adj1" fmla="val 19027"/>
              <a:gd name="adj2" fmla="val 15145"/>
              <a:gd name="adj3" fmla="val 16787"/>
              <a:gd name="adj4" fmla="val 43750"/>
              <a:gd name="adj5" fmla="val 92520"/>
            </a:avLst>
          </a:prstGeom>
          <a:solidFill>
            <a:srgbClr val="FFD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a:extLst>
              <a:ext uri="{FF2B5EF4-FFF2-40B4-BE49-F238E27FC236}">
                <a16:creationId xmlns:a16="http://schemas.microsoft.com/office/drawing/2014/main" id="{5017666C-01EA-09F6-A062-460C6E1919C3}"/>
              </a:ext>
            </a:extLst>
          </p:cNvPr>
          <p:cNvSpPr txBox="1"/>
          <p:nvPr/>
        </p:nvSpPr>
        <p:spPr>
          <a:xfrm>
            <a:off x="8029848" y="1700566"/>
            <a:ext cx="7964750" cy="923330"/>
          </a:xfrm>
          <a:prstGeom prst="rect">
            <a:avLst/>
          </a:prstGeom>
          <a:noFill/>
        </p:spPr>
        <p:txBody>
          <a:bodyPr wrap="square" rtlCol="0">
            <a:spAutoFit/>
          </a:bodyPr>
          <a:lstStyle/>
          <a:p>
            <a:pPr algn="ctr"/>
            <a:r>
              <a:rPr lang="en-US" sz="5400" dirty="0">
                <a:solidFill>
                  <a:srgbClr val="414141"/>
                </a:solidFill>
                <a:latin typeface="Circe" panose="020B0502020203020203" pitchFamily="34" charset="77"/>
              </a:rPr>
              <a:t>Gather Feedback</a:t>
            </a:r>
          </a:p>
        </p:txBody>
      </p:sp>
      <p:sp>
        <p:nvSpPr>
          <p:cNvPr id="7" name="TextBox 6">
            <a:extLst>
              <a:ext uri="{FF2B5EF4-FFF2-40B4-BE49-F238E27FC236}">
                <a16:creationId xmlns:a16="http://schemas.microsoft.com/office/drawing/2014/main" id="{841C54A4-BBC8-A71A-5082-95A91B99006B}"/>
              </a:ext>
            </a:extLst>
          </p:cNvPr>
          <p:cNvSpPr txBox="1"/>
          <p:nvPr/>
        </p:nvSpPr>
        <p:spPr>
          <a:xfrm>
            <a:off x="15156621" y="5098104"/>
            <a:ext cx="3363634" cy="923330"/>
          </a:xfrm>
          <a:prstGeom prst="rect">
            <a:avLst/>
          </a:prstGeom>
          <a:noFill/>
        </p:spPr>
        <p:txBody>
          <a:bodyPr wrap="square" rtlCol="0">
            <a:spAutoFit/>
          </a:bodyPr>
          <a:lstStyle/>
          <a:p>
            <a:pPr algn="ctr"/>
            <a:r>
              <a:rPr lang="en-US" sz="5400" dirty="0">
                <a:solidFill>
                  <a:srgbClr val="414141"/>
                </a:solidFill>
                <a:latin typeface="Circe" panose="020B0502020203020203" pitchFamily="34" charset="77"/>
              </a:rPr>
              <a:t>Revise</a:t>
            </a:r>
          </a:p>
        </p:txBody>
      </p:sp>
      <p:sp>
        <p:nvSpPr>
          <p:cNvPr id="8" name="TextBox 7">
            <a:extLst>
              <a:ext uri="{FF2B5EF4-FFF2-40B4-BE49-F238E27FC236}">
                <a16:creationId xmlns:a16="http://schemas.microsoft.com/office/drawing/2014/main" id="{CE7C867D-74B1-1DFE-DFDB-F6F13E81DC84}"/>
              </a:ext>
            </a:extLst>
          </p:cNvPr>
          <p:cNvSpPr txBox="1"/>
          <p:nvPr/>
        </p:nvSpPr>
        <p:spPr>
          <a:xfrm>
            <a:off x="10290287" y="8586368"/>
            <a:ext cx="3363634" cy="923330"/>
          </a:xfrm>
          <a:prstGeom prst="rect">
            <a:avLst/>
          </a:prstGeom>
          <a:noFill/>
        </p:spPr>
        <p:txBody>
          <a:bodyPr wrap="square" rtlCol="0">
            <a:spAutoFit/>
          </a:bodyPr>
          <a:lstStyle/>
          <a:p>
            <a:pPr algn="ctr"/>
            <a:r>
              <a:rPr lang="en-US" sz="5400" dirty="0">
                <a:solidFill>
                  <a:srgbClr val="414141"/>
                </a:solidFill>
                <a:latin typeface="Circe" panose="020B0502020203020203" pitchFamily="34" charset="77"/>
              </a:rPr>
              <a:t>Refine</a:t>
            </a:r>
          </a:p>
        </p:txBody>
      </p:sp>
      <p:sp>
        <p:nvSpPr>
          <p:cNvPr id="9" name="TextBox 8">
            <a:extLst>
              <a:ext uri="{FF2B5EF4-FFF2-40B4-BE49-F238E27FC236}">
                <a16:creationId xmlns:a16="http://schemas.microsoft.com/office/drawing/2014/main" id="{20940B0E-ED95-2C0E-D925-6B6A2ACF5FE8}"/>
              </a:ext>
            </a:extLst>
          </p:cNvPr>
          <p:cNvSpPr txBox="1"/>
          <p:nvPr/>
        </p:nvSpPr>
        <p:spPr>
          <a:xfrm>
            <a:off x="5499986" y="5143500"/>
            <a:ext cx="3363634" cy="923330"/>
          </a:xfrm>
          <a:prstGeom prst="rect">
            <a:avLst/>
          </a:prstGeom>
          <a:noFill/>
        </p:spPr>
        <p:txBody>
          <a:bodyPr wrap="square" rtlCol="0">
            <a:spAutoFit/>
          </a:bodyPr>
          <a:lstStyle/>
          <a:p>
            <a:pPr algn="ctr"/>
            <a:r>
              <a:rPr lang="en-US" sz="5400" dirty="0">
                <a:solidFill>
                  <a:srgbClr val="414141"/>
                </a:solidFill>
                <a:latin typeface="Circe" panose="020B0502020203020203" pitchFamily="34" charset="77"/>
              </a:rPr>
              <a:t>Review</a:t>
            </a:r>
          </a:p>
        </p:txBody>
      </p:sp>
      <p:sp>
        <p:nvSpPr>
          <p:cNvPr id="21" name="Arc 20">
            <a:extLst>
              <a:ext uri="{FF2B5EF4-FFF2-40B4-BE49-F238E27FC236}">
                <a16:creationId xmlns:a16="http://schemas.microsoft.com/office/drawing/2014/main" id="{1C74514E-C6DA-68AD-C485-00EEB16E922A}"/>
              </a:ext>
            </a:extLst>
          </p:cNvPr>
          <p:cNvSpPr/>
          <p:nvPr/>
        </p:nvSpPr>
        <p:spPr>
          <a:xfrm>
            <a:off x="12598425" y="2114550"/>
            <a:ext cx="4383390" cy="4629151"/>
          </a:xfrm>
          <a:prstGeom prst="arc">
            <a:avLst>
              <a:gd name="adj1" fmla="val 16200000"/>
              <a:gd name="adj2" fmla="val 21530861"/>
            </a:avLst>
          </a:prstGeom>
          <a:ln w="76200">
            <a:solidFill>
              <a:srgbClr val="02585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riangle 21">
            <a:extLst>
              <a:ext uri="{FF2B5EF4-FFF2-40B4-BE49-F238E27FC236}">
                <a16:creationId xmlns:a16="http://schemas.microsoft.com/office/drawing/2014/main" id="{2CCDFDE1-4834-7CB3-8706-8AB76C12668A}"/>
              </a:ext>
            </a:extLst>
          </p:cNvPr>
          <p:cNvSpPr/>
          <p:nvPr/>
        </p:nvSpPr>
        <p:spPr>
          <a:xfrm rot="10800000">
            <a:off x="16476356" y="4209641"/>
            <a:ext cx="955676" cy="716604"/>
          </a:xfrm>
          <a:prstGeom prst="triangle">
            <a:avLst/>
          </a:prstGeom>
          <a:solidFill>
            <a:srgbClr val="0258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Arc 27">
            <a:extLst>
              <a:ext uri="{FF2B5EF4-FFF2-40B4-BE49-F238E27FC236}">
                <a16:creationId xmlns:a16="http://schemas.microsoft.com/office/drawing/2014/main" id="{2B89C6B1-C76F-DBBE-686D-B24D00438AD7}"/>
              </a:ext>
            </a:extLst>
          </p:cNvPr>
          <p:cNvSpPr/>
          <p:nvPr/>
        </p:nvSpPr>
        <p:spPr>
          <a:xfrm rot="16200000">
            <a:off x="6425168" y="2760547"/>
            <a:ext cx="5117452" cy="3808789"/>
          </a:xfrm>
          <a:prstGeom prst="arc">
            <a:avLst>
              <a:gd name="adj1" fmla="val 16200000"/>
              <a:gd name="adj2" fmla="val 21530861"/>
            </a:avLst>
          </a:prstGeom>
          <a:ln w="76200">
            <a:solidFill>
              <a:srgbClr val="02585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Triangle 28">
            <a:extLst>
              <a:ext uri="{FF2B5EF4-FFF2-40B4-BE49-F238E27FC236}">
                <a16:creationId xmlns:a16="http://schemas.microsoft.com/office/drawing/2014/main" id="{18A3603A-C36A-D040-65AC-1DDA86026CFA}"/>
              </a:ext>
            </a:extLst>
          </p:cNvPr>
          <p:cNvSpPr/>
          <p:nvPr/>
        </p:nvSpPr>
        <p:spPr>
          <a:xfrm rot="5400000">
            <a:off x="8401896" y="1735549"/>
            <a:ext cx="955676" cy="716604"/>
          </a:xfrm>
          <a:prstGeom prst="triangle">
            <a:avLst/>
          </a:prstGeom>
          <a:solidFill>
            <a:srgbClr val="0258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c 29">
            <a:extLst>
              <a:ext uri="{FF2B5EF4-FFF2-40B4-BE49-F238E27FC236}">
                <a16:creationId xmlns:a16="http://schemas.microsoft.com/office/drawing/2014/main" id="{F0726F7B-B7B4-6AC0-E7EA-817E66B0AD14}"/>
              </a:ext>
            </a:extLst>
          </p:cNvPr>
          <p:cNvSpPr/>
          <p:nvPr/>
        </p:nvSpPr>
        <p:spPr>
          <a:xfrm rot="10800000">
            <a:off x="7213391" y="4397204"/>
            <a:ext cx="5868452" cy="4618445"/>
          </a:xfrm>
          <a:prstGeom prst="arc">
            <a:avLst>
              <a:gd name="adj1" fmla="val 16200000"/>
              <a:gd name="adj2" fmla="val 21530861"/>
            </a:avLst>
          </a:prstGeom>
          <a:ln w="76200">
            <a:solidFill>
              <a:srgbClr val="02585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Triangle 30">
            <a:extLst>
              <a:ext uri="{FF2B5EF4-FFF2-40B4-BE49-F238E27FC236}">
                <a16:creationId xmlns:a16="http://schemas.microsoft.com/office/drawing/2014/main" id="{2132A02E-9738-B259-5764-96030687C2E4}"/>
              </a:ext>
            </a:extLst>
          </p:cNvPr>
          <p:cNvSpPr/>
          <p:nvPr/>
        </p:nvSpPr>
        <p:spPr>
          <a:xfrm>
            <a:off x="6754727" y="6046087"/>
            <a:ext cx="955676" cy="716604"/>
          </a:xfrm>
          <a:prstGeom prst="triangle">
            <a:avLst/>
          </a:prstGeom>
          <a:solidFill>
            <a:srgbClr val="0258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Arc 31">
            <a:extLst>
              <a:ext uri="{FF2B5EF4-FFF2-40B4-BE49-F238E27FC236}">
                <a16:creationId xmlns:a16="http://schemas.microsoft.com/office/drawing/2014/main" id="{8BF08741-7EEA-B0E1-6A6F-1389DBB0A382}"/>
              </a:ext>
            </a:extLst>
          </p:cNvPr>
          <p:cNvSpPr/>
          <p:nvPr/>
        </p:nvSpPr>
        <p:spPr>
          <a:xfrm rot="5400000">
            <a:off x="11737695" y="3660529"/>
            <a:ext cx="5117461" cy="5402744"/>
          </a:xfrm>
          <a:prstGeom prst="arc">
            <a:avLst>
              <a:gd name="adj1" fmla="val 16200000"/>
              <a:gd name="adj2" fmla="val 21530861"/>
            </a:avLst>
          </a:prstGeom>
          <a:ln w="76200">
            <a:solidFill>
              <a:srgbClr val="02585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Triangle 32">
            <a:extLst>
              <a:ext uri="{FF2B5EF4-FFF2-40B4-BE49-F238E27FC236}">
                <a16:creationId xmlns:a16="http://schemas.microsoft.com/office/drawing/2014/main" id="{891DBD15-022F-F5C0-25DC-5E373CDF64A4}"/>
              </a:ext>
            </a:extLst>
          </p:cNvPr>
          <p:cNvSpPr/>
          <p:nvPr/>
        </p:nvSpPr>
        <p:spPr>
          <a:xfrm rot="16200000">
            <a:off x="13600412" y="8584241"/>
            <a:ext cx="955676" cy="716604"/>
          </a:xfrm>
          <a:prstGeom prst="triangle">
            <a:avLst/>
          </a:prstGeom>
          <a:solidFill>
            <a:srgbClr val="0258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Arc 33">
            <a:extLst>
              <a:ext uri="{FF2B5EF4-FFF2-40B4-BE49-F238E27FC236}">
                <a16:creationId xmlns:a16="http://schemas.microsoft.com/office/drawing/2014/main" id="{332E9935-B227-24CD-FA12-A7B7A1FE391A}"/>
              </a:ext>
            </a:extLst>
          </p:cNvPr>
          <p:cNvSpPr/>
          <p:nvPr/>
        </p:nvSpPr>
        <p:spPr>
          <a:xfrm rot="3180222" flipH="1">
            <a:off x="2413968" y="4311852"/>
            <a:ext cx="4602283" cy="3061943"/>
          </a:xfrm>
          <a:prstGeom prst="arc">
            <a:avLst>
              <a:gd name="adj1" fmla="val 16200000"/>
              <a:gd name="adj2" fmla="val 21530861"/>
            </a:avLst>
          </a:prstGeom>
          <a:ln w="76200">
            <a:solidFill>
              <a:srgbClr val="02585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Triangle 34">
            <a:extLst>
              <a:ext uri="{FF2B5EF4-FFF2-40B4-BE49-F238E27FC236}">
                <a16:creationId xmlns:a16="http://schemas.microsoft.com/office/drawing/2014/main" id="{1B8AB6E8-A4C3-4320-F139-7D4F61D84C49}"/>
              </a:ext>
            </a:extLst>
          </p:cNvPr>
          <p:cNvSpPr/>
          <p:nvPr/>
        </p:nvSpPr>
        <p:spPr>
          <a:xfrm rot="13478917">
            <a:off x="2673532" y="3851339"/>
            <a:ext cx="955676" cy="716604"/>
          </a:xfrm>
          <a:prstGeom prst="triangle">
            <a:avLst/>
          </a:prstGeom>
          <a:solidFill>
            <a:srgbClr val="0258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54131BA-4D63-BCC0-D67F-6C2EC87448E1}"/>
              </a:ext>
            </a:extLst>
          </p:cNvPr>
          <p:cNvSpPr txBox="1"/>
          <p:nvPr/>
        </p:nvSpPr>
        <p:spPr>
          <a:xfrm>
            <a:off x="-47181" y="4730426"/>
            <a:ext cx="5723916" cy="2123658"/>
          </a:xfrm>
          <a:prstGeom prst="rect">
            <a:avLst/>
          </a:prstGeom>
          <a:noFill/>
        </p:spPr>
        <p:txBody>
          <a:bodyPr wrap="square" rtlCol="0">
            <a:spAutoFit/>
          </a:bodyPr>
          <a:lstStyle/>
          <a:p>
            <a:pPr algn="ctr"/>
            <a:r>
              <a:rPr lang="en-US" sz="6600" b="1" dirty="0">
                <a:solidFill>
                  <a:srgbClr val="414141"/>
                </a:solidFill>
                <a:latin typeface="Circe Bold" panose="020B0502020203020203" pitchFamily="34" charset="77"/>
              </a:rPr>
              <a:t>Consensus</a:t>
            </a:r>
          </a:p>
          <a:p>
            <a:pPr algn="ctr"/>
            <a:r>
              <a:rPr lang="en-US" sz="6600" b="1" dirty="0">
                <a:solidFill>
                  <a:srgbClr val="414141"/>
                </a:solidFill>
                <a:latin typeface="Circe Bold" panose="020B0502020203020203" pitchFamily="34" charset="77"/>
              </a:rPr>
              <a:t>Reached</a:t>
            </a:r>
          </a:p>
        </p:txBody>
      </p:sp>
    </p:spTree>
    <p:extLst>
      <p:ext uri="{BB962C8B-B14F-4D97-AF65-F5344CB8AC3E}">
        <p14:creationId xmlns:p14="http://schemas.microsoft.com/office/powerpoint/2010/main" val="17028199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329352-1440-BD2C-F40E-59C6FB3BFCC9}"/>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AF12A29A-5382-AA61-9A0A-3DAD640A6243}"/>
              </a:ext>
            </a:extLst>
          </p:cNvPr>
          <p:cNvSpPr txBox="1">
            <a:spLocks noGrp="1"/>
          </p:cNvSpPr>
          <p:nvPr>
            <p:ph type="title"/>
          </p:nvPr>
        </p:nvSpPr>
        <p:spPr>
          <a:xfrm>
            <a:off x="990600" y="987088"/>
            <a:ext cx="10756900" cy="1092200"/>
          </a:xfrm>
          <a:prstGeom prst="rect">
            <a:avLst/>
          </a:prstGeom>
        </p:spPr>
        <p:txBody>
          <a:bodyPr vert="horz" wrap="square" lIns="0" tIns="12700" rIns="0" bIns="0" rtlCol="0">
            <a:spAutoFit/>
          </a:bodyPr>
          <a:lstStyle/>
          <a:p>
            <a:pPr marL="12700">
              <a:lnSpc>
                <a:spcPct val="100000"/>
              </a:lnSpc>
              <a:spcBef>
                <a:spcPts val="100"/>
              </a:spcBef>
              <a:tabLst>
                <a:tab pos="2224405" algn="l"/>
              </a:tabLst>
            </a:pPr>
            <a:r>
              <a:rPr lang="en-US" spc="-10" dirty="0">
                <a:latin typeface="Circe Bold" panose="020B0602020203020203" pitchFamily="34" charset="0"/>
              </a:rPr>
              <a:t>Domains</a:t>
            </a:r>
            <a:endParaRPr spc="-10" dirty="0">
              <a:latin typeface="Circe Bold" panose="020B0602020203020203" pitchFamily="34" charset="0"/>
            </a:endParaRPr>
          </a:p>
        </p:txBody>
      </p:sp>
      <p:sp>
        <p:nvSpPr>
          <p:cNvPr id="5" name="object 9">
            <a:extLst>
              <a:ext uri="{FF2B5EF4-FFF2-40B4-BE49-F238E27FC236}">
                <a16:creationId xmlns:a16="http://schemas.microsoft.com/office/drawing/2014/main" id="{57B46AFC-9321-842D-D202-D8092F45AA36}"/>
              </a:ext>
            </a:extLst>
          </p:cNvPr>
          <p:cNvSpPr txBox="1"/>
          <p:nvPr/>
        </p:nvSpPr>
        <p:spPr>
          <a:xfrm>
            <a:off x="990600" y="2628900"/>
            <a:ext cx="12652789" cy="5901616"/>
          </a:xfrm>
          <a:prstGeom prst="rect">
            <a:avLst/>
          </a:prstGeom>
        </p:spPr>
        <p:txBody>
          <a:bodyPr vert="horz" wrap="square" lIns="0" tIns="12700" rIns="0" bIns="0" rtlCol="0">
            <a:spAutoFit/>
          </a:bodyPr>
          <a:lstStyle/>
          <a:p>
            <a:pPr marL="527050" marR="5080" indent="-514350">
              <a:lnSpc>
                <a:spcPct val="108300"/>
              </a:lnSpc>
              <a:spcBef>
                <a:spcPts val="100"/>
              </a:spcBef>
              <a:buFont typeface="+mj-lt"/>
              <a:buAutoNum type="arabicPeriod"/>
            </a:pPr>
            <a:r>
              <a:rPr lang="en-US" sz="4400" b="0" dirty="0">
                <a:solidFill>
                  <a:srgbClr val="414141"/>
                </a:solidFill>
                <a:latin typeface="Circe" panose="020B0502020203020203" pitchFamily="34" charset="0"/>
                <a:cs typeface="Circe Slab C Light"/>
              </a:rPr>
              <a:t>Creating and Fostering a Culture of Collaborative Literacy Leadership</a:t>
            </a:r>
          </a:p>
          <a:p>
            <a:pPr marL="527050" marR="5080" indent="-514350">
              <a:lnSpc>
                <a:spcPct val="108300"/>
              </a:lnSpc>
              <a:spcBef>
                <a:spcPts val="100"/>
              </a:spcBef>
              <a:buFont typeface="+mj-lt"/>
              <a:buAutoNum type="arabicPeriod"/>
            </a:pPr>
            <a:r>
              <a:rPr lang="en-US" sz="4400" dirty="0">
                <a:solidFill>
                  <a:srgbClr val="414141"/>
                </a:solidFill>
                <a:latin typeface="Circe" panose="020B0502020203020203" pitchFamily="34" charset="0"/>
                <a:cs typeface="Circe Slab C Light"/>
              </a:rPr>
              <a:t>Knowledge and Application of Assessment to Inform Literacy Instruction</a:t>
            </a:r>
          </a:p>
          <a:p>
            <a:pPr marL="527050" marR="5080" indent="-514350">
              <a:lnSpc>
                <a:spcPct val="108300"/>
              </a:lnSpc>
              <a:spcBef>
                <a:spcPts val="100"/>
              </a:spcBef>
              <a:buFont typeface="+mj-lt"/>
              <a:buAutoNum type="arabicPeriod"/>
            </a:pPr>
            <a:r>
              <a:rPr lang="en-US" sz="4400" dirty="0">
                <a:solidFill>
                  <a:srgbClr val="414141"/>
                </a:solidFill>
                <a:latin typeface="Circe" panose="020B0502020203020203" pitchFamily="34" charset="0"/>
                <a:cs typeface="Circe Slab C Light"/>
              </a:rPr>
              <a:t>Knowledge and Application of Literacy Development and Instruction</a:t>
            </a:r>
          </a:p>
          <a:p>
            <a:pPr marL="527050" marR="5080" indent="-514350">
              <a:lnSpc>
                <a:spcPct val="108300"/>
              </a:lnSpc>
              <a:spcBef>
                <a:spcPts val="100"/>
              </a:spcBef>
              <a:buFont typeface="+mj-lt"/>
              <a:buAutoNum type="arabicPeriod"/>
            </a:pPr>
            <a:r>
              <a:rPr lang="en-US" sz="4400" dirty="0">
                <a:solidFill>
                  <a:srgbClr val="414141"/>
                </a:solidFill>
                <a:latin typeface="Circe" panose="020B0502020203020203" pitchFamily="34" charset="0"/>
                <a:cs typeface="Circe Slab C Light"/>
              </a:rPr>
              <a:t>Development and Implementation of Literacy-Focused Professional Learning</a:t>
            </a:r>
            <a:endParaRPr sz="4400" dirty="0">
              <a:latin typeface="Circe" panose="020B0502020203020203" pitchFamily="34" charset="0"/>
              <a:cs typeface="Circe Slab C Light"/>
            </a:endParaRPr>
          </a:p>
        </p:txBody>
      </p:sp>
      <p:sp>
        <p:nvSpPr>
          <p:cNvPr id="6" name="object 3">
            <a:extLst>
              <a:ext uri="{FF2B5EF4-FFF2-40B4-BE49-F238E27FC236}">
                <a16:creationId xmlns:a16="http://schemas.microsoft.com/office/drawing/2014/main" id="{8D499360-7D20-ECE6-BE44-C28BDAFF2EC4}"/>
              </a:ext>
            </a:extLst>
          </p:cNvPr>
          <p:cNvSpPr/>
          <p:nvPr/>
        </p:nvSpPr>
        <p:spPr>
          <a:xfrm>
            <a:off x="15240000" y="0"/>
            <a:ext cx="3048525" cy="10287000"/>
          </a:xfrm>
          <a:custGeom>
            <a:avLst/>
            <a:gdLst/>
            <a:ahLst/>
            <a:cxnLst/>
            <a:rect l="l" t="t" r="r" b="b"/>
            <a:pathLst>
              <a:path w="3700780" h="10287000">
                <a:moveTo>
                  <a:pt x="3700252" y="0"/>
                </a:moveTo>
                <a:lnTo>
                  <a:pt x="218002" y="0"/>
                </a:lnTo>
                <a:lnTo>
                  <a:pt x="202234" y="26305"/>
                </a:lnTo>
                <a:lnTo>
                  <a:pt x="178216" y="69520"/>
                </a:lnTo>
                <a:lnTo>
                  <a:pt x="155644" y="113464"/>
                </a:lnTo>
                <a:lnTo>
                  <a:pt x="134533" y="158100"/>
                </a:lnTo>
                <a:lnTo>
                  <a:pt x="114900" y="203391"/>
                </a:lnTo>
                <a:lnTo>
                  <a:pt x="96758" y="249299"/>
                </a:lnTo>
                <a:lnTo>
                  <a:pt x="80123" y="295789"/>
                </a:lnTo>
                <a:lnTo>
                  <a:pt x="65010" y="342822"/>
                </a:lnTo>
                <a:lnTo>
                  <a:pt x="51434" y="390363"/>
                </a:lnTo>
                <a:lnTo>
                  <a:pt x="39420" y="438323"/>
                </a:lnTo>
                <a:lnTo>
                  <a:pt x="28991" y="486613"/>
                </a:lnTo>
                <a:lnTo>
                  <a:pt x="20153" y="535192"/>
                </a:lnTo>
                <a:lnTo>
                  <a:pt x="12911" y="584022"/>
                </a:lnTo>
                <a:lnTo>
                  <a:pt x="7269" y="633063"/>
                </a:lnTo>
                <a:lnTo>
                  <a:pt x="3234" y="682275"/>
                </a:lnTo>
                <a:lnTo>
                  <a:pt x="809" y="731618"/>
                </a:lnTo>
                <a:lnTo>
                  <a:pt x="0" y="781053"/>
                </a:lnTo>
                <a:lnTo>
                  <a:pt x="0" y="10287000"/>
                </a:lnTo>
                <a:lnTo>
                  <a:pt x="3700252" y="10287000"/>
                </a:lnTo>
                <a:lnTo>
                  <a:pt x="3700252" y="0"/>
                </a:lnTo>
                <a:close/>
              </a:path>
            </a:pathLst>
          </a:custGeom>
          <a:solidFill>
            <a:srgbClr val="99D5D4"/>
          </a:solidFill>
        </p:spPr>
        <p:txBody>
          <a:bodyPr wrap="square" lIns="0" tIns="0" rIns="0" bIns="0" rtlCol="0"/>
          <a:lstStyle/>
          <a:p>
            <a:endParaRPr/>
          </a:p>
        </p:txBody>
      </p:sp>
      <p:pic>
        <p:nvPicPr>
          <p:cNvPr id="7" name="object 4">
            <a:extLst>
              <a:ext uri="{FF2B5EF4-FFF2-40B4-BE49-F238E27FC236}">
                <a16:creationId xmlns:a16="http://schemas.microsoft.com/office/drawing/2014/main" id="{BE5682EE-DBDD-7834-21FE-AE56FC4F2CA8}"/>
              </a:ext>
            </a:extLst>
          </p:cNvPr>
          <p:cNvPicPr/>
          <p:nvPr/>
        </p:nvPicPr>
        <p:blipFill>
          <a:blip r:embed="rId3" cstate="print"/>
          <a:stretch>
            <a:fillRect/>
          </a:stretch>
        </p:blipFill>
        <p:spPr>
          <a:xfrm>
            <a:off x="13643388" y="767168"/>
            <a:ext cx="1247950" cy="1254818"/>
          </a:xfrm>
          <a:prstGeom prst="rect">
            <a:avLst/>
          </a:prstGeom>
        </p:spPr>
      </p:pic>
    </p:spTree>
    <p:extLst>
      <p:ext uri="{BB962C8B-B14F-4D97-AF65-F5344CB8AC3E}">
        <p14:creationId xmlns:p14="http://schemas.microsoft.com/office/powerpoint/2010/main" val="3283967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114B76-137A-9B1E-D07A-998AD20BA9B0}"/>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B82EDC6E-D3FA-848A-3879-CC7AD0D1952E}"/>
              </a:ext>
            </a:extLst>
          </p:cNvPr>
          <p:cNvSpPr txBox="1">
            <a:spLocks noGrp="1"/>
          </p:cNvSpPr>
          <p:nvPr>
            <p:ph type="title"/>
          </p:nvPr>
        </p:nvSpPr>
        <p:spPr>
          <a:xfrm>
            <a:off x="990600" y="987088"/>
            <a:ext cx="10756900" cy="1092200"/>
          </a:xfrm>
          <a:prstGeom prst="rect">
            <a:avLst/>
          </a:prstGeom>
        </p:spPr>
        <p:txBody>
          <a:bodyPr vert="horz" wrap="square" lIns="0" tIns="12700" rIns="0" bIns="0" rtlCol="0">
            <a:spAutoFit/>
          </a:bodyPr>
          <a:lstStyle/>
          <a:p>
            <a:pPr marL="12700">
              <a:lnSpc>
                <a:spcPct val="100000"/>
              </a:lnSpc>
              <a:spcBef>
                <a:spcPts val="100"/>
              </a:spcBef>
              <a:tabLst>
                <a:tab pos="2224405" algn="l"/>
              </a:tabLst>
            </a:pPr>
            <a:r>
              <a:rPr lang="en-US" spc="-10" dirty="0">
                <a:latin typeface="Circe Bold" panose="020B0602020203020203" pitchFamily="34" charset="0"/>
              </a:rPr>
              <a:t>Standards for each Domain</a:t>
            </a:r>
            <a:endParaRPr spc="-10" dirty="0">
              <a:latin typeface="Circe Bold" panose="020B0602020203020203" pitchFamily="34" charset="0"/>
            </a:endParaRPr>
          </a:p>
        </p:txBody>
      </p:sp>
      <p:sp>
        <p:nvSpPr>
          <p:cNvPr id="5" name="object 9">
            <a:extLst>
              <a:ext uri="{FF2B5EF4-FFF2-40B4-BE49-F238E27FC236}">
                <a16:creationId xmlns:a16="http://schemas.microsoft.com/office/drawing/2014/main" id="{757E40B2-8190-0016-921E-E0CE6B418558}"/>
              </a:ext>
            </a:extLst>
          </p:cNvPr>
          <p:cNvSpPr txBox="1"/>
          <p:nvPr/>
        </p:nvSpPr>
        <p:spPr>
          <a:xfrm>
            <a:off x="990600" y="2628900"/>
            <a:ext cx="12652789" cy="5901616"/>
          </a:xfrm>
          <a:prstGeom prst="rect">
            <a:avLst/>
          </a:prstGeom>
        </p:spPr>
        <p:txBody>
          <a:bodyPr vert="horz" wrap="square" lIns="0" tIns="12700" rIns="0" bIns="0" rtlCol="0">
            <a:spAutoFit/>
          </a:bodyPr>
          <a:lstStyle/>
          <a:p>
            <a:pPr marL="527050" marR="5080" indent="-514350">
              <a:lnSpc>
                <a:spcPct val="108300"/>
              </a:lnSpc>
              <a:spcBef>
                <a:spcPts val="100"/>
              </a:spcBef>
              <a:buFont typeface="+mj-lt"/>
              <a:buAutoNum type="arabicPeriod"/>
            </a:pPr>
            <a:r>
              <a:rPr lang="en-US" sz="4400" b="0" dirty="0">
                <a:solidFill>
                  <a:srgbClr val="414141"/>
                </a:solidFill>
                <a:latin typeface="Circe" panose="020B0502020203020203" pitchFamily="34" charset="0"/>
                <a:cs typeface="Circe Slab C Light"/>
              </a:rPr>
              <a:t>Creating and Fostering a Culture of Collaborative Literacy Leadership – </a:t>
            </a:r>
            <a:r>
              <a:rPr lang="en-US" sz="4400" b="1" dirty="0">
                <a:solidFill>
                  <a:srgbClr val="39A8A8"/>
                </a:solidFill>
                <a:latin typeface="Circe Bold" panose="020B0502020203020203" pitchFamily="34" charset="0"/>
                <a:cs typeface="Circe Slab C Light"/>
              </a:rPr>
              <a:t>5 standards</a:t>
            </a:r>
          </a:p>
          <a:p>
            <a:pPr marL="527050" marR="5080" indent="-514350">
              <a:lnSpc>
                <a:spcPct val="108300"/>
              </a:lnSpc>
              <a:spcBef>
                <a:spcPts val="100"/>
              </a:spcBef>
              <a:buFont typeface="+mj-lt"/>
              <a:buAutoNum type="arabicPeriod"/>
            </a:pPr>
            <a:r>
              <a:rPr lang="en-US" sz="4400" dirty="0">
                <a:solidFill>
                  <a:srgbClr val="414141"/>
                </a:solidFill>
                <a:latin typeface="Circe" panose="020B0502020203020203" pitchFamily="34" charset="0"/>
                <a:cs typeface="Circe Slab C Light"/>
              </a:rPr>
              <a:t>Knowledge and Application of Assessment to Inform Literacy Instruction – </a:t>
            </a:r>
            <a:r>
              <a:rPr lang="en-US" sz="4400" b="1" dirty="0">
                <a:solidFill>
                  <a:srgbClr val="39A8A8"/>
                </a:solidFill>
                <a:latin typeface="Circe Bold" panose="020B0502020203020203" pitchFamily="34" charset="0"/>
                <a:cs typeface="Circe Slab C Light"/>
              </a:rPr>
              <a:t>4 standards</a:t>
            </a:r>
          </a:p>
          <a:p>
            <a:pPr marL="527050" marR="5080" indent="-514350">
              <a:lnSpc>
                <a:spcPct val="108300"/>
              </a:lnSpc>
              <a:spcBef>
                <a:spcPts val="100"/>
              </a:spcBef>
              <a:buFont typeface="+mj-lt"/>
              <a:buAutoNum type="arabicPeriod"/>
            </a:pPr>
            <a:r>
              <a:rPr lang="en-US" sz="4400" dirty="0">
                <a:solidFill>
                  <a:srgbClr val="414141"/>
                </a:solidFill>
                <a:latin typeface="Circe" panose="020B0502020203020203" pitchFamily="34" charset="0"/>
                <a:cs typeface="Circe Slab C Light"/>
              </a:rPr>
              <a:t>Knowledge and Application of Literacy Development and Instruction – </a:t>
            </a:r>
            <a:r>
              <a:rPr lang="en-US" sz="4400" b="1" dirty="0">
                <a:solidFill>
                  <a:srgbClr val="39A8A8"/>
                </a:solidFill>
                <a:latin typeface="Circe Bold" panose="020B0502020203020203" pitchFamily="34" charset="0"/>
                <a:cs typeface="Circe Slab C Light"/>
              </a:rPr>
              <a:t>9 standards</a:t>
            </a:r>
          </a:p>
          <a:p>
            <a:pPr marL="527050" marR="5080" indent="-514350">
              <a:lnSpc>
                <a:spcPct val="108300"/>
              </a:lnSpc>
              <a:spcBef>
                <a:spcPts val="100"/>
              </a:spcBef>
              <a:buFont typeface="+mj-lt"/>
              <a:buAutoNum type="arabicPeriod"/>
            </a:pPr>
            <a:r>
              <a:rPr lang="en-US" sz="4400" dirty="0">
                <a:solidFill>
                  <a:srgbClr val="414141"/>
                </a:solidFill>
                <a:latin typeface="Circe" panose="020B0502020203020203" pitchFamily="34" charset="0"/>
                <a:cs typeface="Circe Slab C Light"/>
              </a:rPr>
              <a:t>Development and Implementation of Literacy-Focused Professional Learning – </a:t>
            </a:r>
            <a:r>
              <a:rPr lang="en-US" sz="4400" b="1" dirty="0">
                <a:solidFill>
                  <a:srgbClr val="39A8A8"/>
                </a:solidFill>
                <a:latin typeface="Circe Bold" panose="020B0502020203020203" pitchFamily="34" charset="77"/>
                <a:cs typeface="Circe Slab C Light"/>
              </a:rPr>
              <a:t>6 standards</a:t>
            </a:r>
            <a:endParaRPr sz="4400" b="1" dirty="0">
              <a:solidFill>
                <a:srgbClr val="39A8A8"/>
              </a:solidFill>
              <a:latin typeface="Circe Bold" panose="020B0502020203020203" pitchFamily="34" charset="77"/>
              <a:cs typeface="Circe Slab C Light"/>
            </a:endParaRPr>
          </a:p>
        </p:txBody>
      </p:sp>
      <p:sp>
        <p:nvSpPr>
          <p:cNvPr id="10" name="object 3">
            <a:extLst>
              <a:ext uri="{FF2B5EF4-FFF2-40B4-BE49-F238E27FC236}">
                <a16:creationId xmlns:a16="http://schemas.microsoft.com/office/drawing/2014/main" id="{F5B05E65-4989-3F5A-CF4B-B2AE381258D4}"/>
              </a:ext>
            </a:extLst>
          </p:cNvPr>
          <p:cNvSpPr/>
          <p:nvPr/>
        </p:nvSpPr>
        <p:spPr>
          <a:xfrm>
            <a:off x="15240000" y="0"/>
            <a:ext cx="3048525" cy="10287000"/>
          </a:xfrm>
          <a:custGeom>
            <a:avLst/>
            <a:gdLst/>
            <a:ahLst/>
            <a:cxnLst/>
            <a:rect l="l" t="t" r="r" b="b"/>
            <a:pathLst>
              <a:path w="3700780" h="10287000">
                <a:moveTo>
                  <a:pt x="3700252" y="0"/>
                </a:moveTo>
                <a:lnTo>
                  <a:pt x="218002" y="0"/>
                </a:lnTo>
                <a:lnTo>
                  <a:pt x="202234" y="26305"/>
                </a:lnTo>
                <a:lnTo>
                  <a:pt x="178216" y="69520"/>
                </a:lnTo>
                <a:lnTo>
                  <a:pt x="155644" y="113464"/>
                </a:lnTo>
                <a:lnTo>
                  <a:pt x="134533" y="158100"/>
                </a:lnTo>
                <a:lnTo>
                  <a:pt x="114900" y="203391"/>
                </a:lnTo>
                <a:lnTo>
                  <a:pt x="96758" y="249299"/>
                </a:lnTo>
                <a:lnTo>
                  <a:pt x="80123" y="295789"/>
                </a:lnTo>
                <a:lnTo>
                  <a:pt x="65010" y="342822"/>
                </a:lnTo>
                <a:lnTo>
                  <a:pt x="51434" y="390363"/>
                </a:lnTo>
                <a:lnTo>
                  <a:pt x="39420" y="438323"/>
                </a:lnTo>
                <a:lnTo>
                  <a:pt x="28991" y="486613"/>
                </a:lnTo>
                <a:lnTo>
                  <a:pt x="20153" y="535192"/>
                </a:lnTo>
                <a:lnTo>
                  <a:pt x="12911" y="584022"/>
                </a:lnTo>
                <a:lnTo>
                  <a:pt x="7269" y="633063"/>
                </a:lnTo>
                <a:lnTo>
                  <a:pt x="3234" y="682275"/>
                </a:lnTo>
                <a:lnTo>
                  <a:pt x="809" y="731618"/>
                </a:lnTo>
                <a:lnTo>
                  <a:pt x="0" y="781053"/>
                </a:lnTo>
                <a:lnTo>
                  <a:pt x="0" y="10287000"/>
                </a:lnTo>
                <a:lnTo>
                  <a:pt x="3700252" y="10287000"/>
                </a:lnTo>
                <a:lnTo>
                  <a:pt x="3700252" y="0"/>
                </a:lnTo>
                <a:close/>
              </a:path>
            </a:pathLst>
          </a:custGeom>
          <a:solidFill>
            <a:srgbClr val="99D5D4"/>
          </a:solidFill>
        </p:spPr>
        <p:txBody>
          <a:bodyPr wrap="square" lIns="0" tIns="0" rIns="0" bIns="0" rtlCol="0"/>
          <a:lstStyle/>
          <a:p>
            <a:endParaRPr/>
          </a:p>
        </p:txBody>
      </p:sp>
      <p:pic>
        <p:nvPicPr>
          <p:cNvPr id="12" name="object 4">
            <a:extLst>
              <a:ext uri="{FF2B5EF4-FFF2-40B4-BE49-F238E27FC236}">
                <a16:creationId xmlns:a16="http://schemas.microsoft.com/office/drawing/2014/main" id="{E47D89FD-794A-54BD-6BFE-C3132D47F621}"/>
              </a:ext>
            </a:extLst>
          </p:cNvPr>
          <p:cNvPicPr/>
          <p:nvPr/>
        </p:nvPicPr>
        <p:blipFill>
          <a:blip r:embed="rId3" cstate="print"/>
          <a:stretch>
            <a:fillRect/>
          </a:stretch>
        </p:blipFill>
        <p:spPr>
          <a:xfrm>
            <a:off x="13643388" y="767168"/>
            <a:ext cx="1247950" cy="1254818"/>
          </a:xfrm>
          <a:prstGeom prst="rect">
            <a:avLst/>
          </a:prstGeom>
        </p:spPr>
      </p:pic>
    </p:spTree>
    <p:extLst>
      <p:ext uri="{BB962C8B-B14F-4D97-AF65-F5344CB8AC3E}">
        <p14:creationId xmlns:p14="http://schemas.microsoft.com/office/powerpoint/2010/main" val="17653595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E98D0-867F-0234-3666-50ACC8C7E9BD}"/>
            </a:ext>
          </a:extLst>
        </p:cNvPr>
        <p:cNvGrpSpPr/>
        <p:nvPr/>
      </p:nvGrpSpPr>
      <p:grpSpPr>
        <a:xfrm>
          <a:off x="0" y="0"/>
          <a:ext cx="0" cy="0"/>
          <a:chOff x="0" y="0"/>
          <a:chExt cx="0" cy="0"/>
        </a:xfrm>
      </p:grpSpPr>
      <p:pic>
        <p:nvPicPr>
          <p:cNvPr id="4" name="Picture 2">
            <a:extLst>
              <a:ext uri="{FF2B5EF4-FFF2-40B4-BE49-F238E27FC236}">
                <a16:creationId xmlns:a16="http://schemas.microsoft.com/office/drawing/2014/main" id="{BA495217-F443-B191-6A2B-53CA068E0402}"/>
              </a:ext>
            </a:extLst>
          </p:cNvPr>
          <p:cNvPicPr>
            <a:picLocks noChangeAspect="1"/>
          </p:cNvPicPr>
          <p:nvPr/>
        </p:nvPicPr>
        <p:blipFill>
          <a:blip r:embed="rId3"/>
          <a:srcRect l="49999" r="1"/>
          <a:stretch>
            <a:fillRect/>
          </a:stretch>
        </p:blipFill>
        <p:spPr>
          <a:xfrm>
            <a:off x="9434581" y="0"/>
            <a:ext cx="9186691" cy="10248900"/>
          </a:xfrm>
          <a:prstGeom prst="rect">
            <a:avLst/>
          </a:prstGeom>
        </p:spPr>
      </p:pic>
      <p:pic>
        <p:nvPicPr>
          <p:cNvPr id="7" name="Picture 2">
            <a:extLst>
              <a:ext uri="{FF2B5EF4-FFF2-40B4-BE49-F238E27FC236}">
                <a16:creationId xmlns:a16="http://schemas.microsoft.com/office/drawing/2014/main" id="{756D553A-14F9-1241-9BBE-F12083D4046C}"/>
              </a:ext>
            </a:extLst>
          </p:cNvPr>
          <p:cNvPicPr>
            <a:picLocks noChangeAspect="1"/>
          </p:cNvPicPr>
          <p:nvPr/>
        </p:nvPicPr>
        <p:blipFill>
          <a:blip r:embed="rId3"/>
          <a:srcRect l="50000"/>
          <a:stretch>
            <a:fillRect/>
          </a:stretch>
        </p:blipFill>
        <p:spPr>
          <a:xfrm rot="10800000">
            <a:off x="35560" y="19050"/>
            <a:ext cx="9186689" cy="10248900"/>
          </a:xfrm>
          <a:prstGeom prst="rect">
            <a:avLst/>
          </a:prstGeom>
        </p:spPr>
      </p:pic>
      <p:sp>
        <p:nvSpPr>
          <p:cNvPr id="8" name="Rectangle 7">
            <a:extLst>
              <a:ext uri="{FF2B5EF4-FFF2-40B4-BE49-F238E27FC236}">
                <a16:creationId xmlns:a16="http://schemas.microsoft.com/office/drawing/2014/main" id="{C224F35C-132F-B8DA-2C3D-F6429AD6E37A}"/>
              </a:ext>
            </a:extLst>
          </p:cNvPr>
          <p:cNvSpPr/>
          <p:nvPr/>
        </p:nvSpPr>
        <p:spPr>
          <a:xfrm>
            <a:off x="802148" y="800100"/>
            <a:ext cx="17104851" cy="8763000"/>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9" name="Rectangle 8">
            <a:extLst>
              <a:ext uri="{FF2B5EF4-FFF2-40B4-BE49-F238E27FC236}">
                <a16:creationId xmlns:a16="http://schemas.microsoft.com/office/drawing/2014/main" id="{B0704BEB-E212-BE69-ACAE-3BDBECBFE7AF}"/>
              </a:ext>
            </a:extLst>
          </p:cNvPr>
          <p:cNvSpPr/>
          <p:nvPr/>
        </p:nvSpPr>
        <p:spPr>
          <a:xfrm>
            <a:off x="1" y="0"/>
            <a:ext cx="1600200" cy="38866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10" name="Rectangle 9">
            <a:extLst>
              <a:ext uri="{FF2B5EF4-FFF2-40B4-BE49-F238E27FC236}">
                <a16:creationId xmlns:a16="http://schemas.microsoft.com/office/drawing/2014/main" id="{29B9EFBF-ABA0-1DCA-F8B8-08B74228B26A}"/>
              </a:ext>
            </a:extLst>
          </p:cNvPr>
          <p:cNvSpPr/>
          <p:nvPr/>
        </p:nvSpPr>
        <p:spPr>
          <a:xfrm>
            <a:off x="17068800" y="9867900"/>
            <a:ext cx="1643421" cy="4368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C37F55F0-354F-BF3B-5811-64E45F687B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4503" y="1717192"/>
            <a:ext cx="7980156" cy="7114512"/>
          </a:xfrm>
          <a:prstGeom prst="rect">
            <a:avLst/>
          </a:prstGeom>
        </p:spPr>
      </p:pic>
      <p:sp>
        <p:nvSpPr>
          <p:cNvPr id="3" name="object 6">
            <a:extLst>
              <a:ext uri="{FF2B5EF4-FFF2-40B4-BE49-F238E27FC236}">
                <a16:creationId xmlns:a16="http://schemas.microsoft.com/office/drawing/2014/main" id="{4EA5217B-7F7D-00D2-2200-477791335EA0}"/>
              </a:ext>
            </a:extLst>
          </p:cNvPr>
          <p:cNvSpPr txBox="1">
            <a:spLocks/>
          </p:cNvSpPr>
          <p:nvPr/>
        </p:nvSpPr>
        <p:spPr>
          <a:xfrm>
            <a:off x="4081342" y="8382376"/>
            <a:ext cx="10706478" cy="1208664"/>
          </a:xfrm>
          <a:prstGeom prst="rect">
            <a:avLst/>
          </a:prstGeom>
        </p:spPr>
        <p:txBody>
          <a:bodyPr vert="horz" wrap="square" lIns="0" tIns="526415" rIns="0" bIns="0" rtlCol="0">
            <a:spAutoFit/>
          </a:bodyPr>
          <a:lstStyle>
            <a:lvl1pPr>
              <a:defRPr sz="7000" b="1" i="0">
                <a:solidFill>
                  <a:srgbClr val="414141"/>
                </a:solidFill>
                <a:latin typeface="Circe Slab B Bold"/>
                <a:ea typeface="+mj-ea"/>
                <a:cs typeface="Circe Slab B Bold"/>
              </a:defRPr>
            </a:lvl1pPr>
          </a:lstStyle>
          <a:p>
            <a:pPr algn="ctr">
              <a:tabLst>
                <a:tab pos="2026285" algn="l"/>
              </a:tabLst>
            </a:pPr>
            <a:r>
              <a:rPr lang="en-US" sz="4400" spc="-25" dirty="0">
                <a:solidFill>
                  <a:srgbClr val="025858"/>
                </a:solidFill>
                <a:latin typeface="Circe Bold"/>
                <a:cs typeface="Circe Bold"/>
              </a:rPr>
              <a:t>Literacy Coaching Competencies</a:t>
            </a:r>
            <a:endParaRPr lang="en-US" sz="4400" dirty="0">
              <a:solidFill>
                <a:srgbClr val="025858"/>
              </a:solidFill>
              <a:latin typeface="Circe Bold"/>
              <a:cs typeface="Circe Bold"/>
            </a:endParaRPr>
          </a:p>
        </p:txBody>
      </p:sp>
      <p:sp>
        <p:nvSpPr>
          <p:cNvPr id="15" name="object 6">
            <a:extLst>
              <a:ext uri="{FF2B5EF4-FFF2-40B4-BE49-F238E27FC236}">
                <a16:creationId xmlns:a16="http://schemas.microsoft.com/office/drawing/2014/main" id="{9C7B5881-CFBC-D272-D840-2EE5CFAC1E8D}"/>
              </a:ext>
            </a:extLst>
          </p:cNvPr>
          <p:cNvSpPr txBox="1">
            <a:spLocks noGrp="1"/>
          </p:cNvSpPr>
          <p:nvPr>
            <p:ph type="title"/>
          </p:nvPr>
        </p:nvSpPr>
        <p:spPr>
          <a:xfrm>
            <a:off x="2734167" y="367174"/>
            <a:ext cx="13240811" cy="1608774"/>
          </a:xfrm>
          <a:prstGeom prst="rect">
            <a:avLst/>
          </a:prstGeom>
        </p:spPr>
        <p:txBody>
          <a:bodyPr vert="horz" wrap="square" lIns="0" tIns="526415" rIns="0" bIns="0" rtlCol="0">
            <a:spAutoFit/>
          </a:bodyPr>
          <a:lstStyle/>
          <a:p>
            <a:pPr marL="12700" algn="ctr">
              <a:lnSpc>
                <a:spcPct val="100000"/>
              </a:lnSpc>
              <a:spcBef>
                <a:spcPts val="4145"/>
              </a:spcBef>
              <a:tabLst>
                <a:tab pos="2026285" algn="l"/>
              </a:tabLst>
            </a:pPr>
            <a:r>
              <a:rPr lang="en-US" spc="-25" dirty="0">
                <a:solidFill>
                  <a:srgbClr val="39A8A8"/>
                </a:solidFill>
                <a:latin typeface="Circe Bold"/>
                <a:cs typeface="Circe Bold"/>
              </a:rPr>
              <a:t>Leveraging CTF Expertise</a:t>
            </a:r>
            <a:endParaRPr dirty="0">
              <a:solidFill>
                <a:srgbClr val="39A8A8"/>
              </a:solidFill>
              <a:latin typeface="Circe Bold"/>
              <a:cs typeface="Circe Bold"/>
            </a:endParaRPr>
          </a:p>
        </p:txBody>
      </p:sp>
      <p:sp>
        <p:nvSpPr>
          <p:cNvPr id="16" name="Rectangle 15">
            <a:extLst>
              <a:ext uri="{FF2B5EF4-FFF2-40B4-BE49-F238E27FC236}">
                <a16:creationId xmlns:a16="http://schemas.microsoft.com/office/drawing/2014/main" id="{A34A3E61-210B-7590-F1A5-F4948AA712FD}"/>
              </a:ext>
            </a:extLst>
          </p:cNvPr>
          <p:cNvSpPr/>
          <p:nvPr/>
        </p:nvSpPr>
        <p:spPr>
          <a:xfrm>
            <a:off x="8458200" y="2776048"/>
            <a:ext cx="2057400" cy="61485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bject 6">
            <a:extLst>
              <a:ext uri="{FF2B5EF4-FFF2-40B4-BE49-F238E27FC236}">
                <a16:creationId xmlns:a16="http://schemas.microsoft.com/office/drawing/2014/main" id="{1C3A3700-8007-8085-A2F1-F4AA65F879B5}"/>
              </a:ext>
            </a:extLst>
          </p:cNvPr>
          <p:cNvSpPr txBox="1">
            <a:spLocks/>
          </p:cNvSpPr>
          <p:nvPr/>
        </p:nvSpPr>
        <p:spPr>
          <a:xfrm>
            <a:off x="6598599" y="1751349"/>
            <a:ext cx="5776601" cy="1639551"/>
          </a:xfrm>
          <a:prstGeom prst="rect">
            <a:avLst/>
          </a:prstGeom>
          <a:noFill/>
        </p:spPr>
        <p:txBody>
          <a:bodyPr vert="horz" wrap="square" lIns="0" tIns="526415" rIns="0" bIns="0" rtlCol="0">
            <a:spAutoFit/>
          </a:bodyPr>
          <a:lstStyle>
            <a:lvl1pPr>
              <a:defRPr sz="7000" b="1" i="0">
                <a:solidFill>
                  <a:srgbClr val="414141"/>
                </a:solidFill>
                <a:latin typeface="Circe Slab B Bold"/>
                <a:ea typeface="+mj-ea"/>
                <a:cs typeface="Circe Slab B Bold"/>
              </a:defRPr>
            </a:lvl1pPr>
          </a:lstStyle>
          <a:p>
            <a:pPr algn="ctr">
              <a:tabLst>
                <a:tab pos="2026285" algn="l"/>
              </a:tabLst>
            </a:pPr>
            <a:r>
              <a:rPr lang="en-US" sz="3600" spc="-25" dirty="0">
                <a:solidFill>
                  <a:srgbClr val="025858"/>
                </a:solidFill>
                <a:latin typeface="Circe Bold"/>
                <a:cs typeface="Circe Bold"/>
              </a:rPr>
              <a:t>Raw Expertise, Experience, </a:t>
            </a:r>
          </a:p>
          <a:p>
            <a:pPr algn="ctr">
              <a:tabLst>
                <a:tab pos="2026285" algn="l"/>
              </a:tabLst>
            </a:pPr>
            <a:r>
              <a:rPr lang="en-US" sz="3600" spc="-25" dirty="0">
                <a:solidFill>
                  <a:srgbClr val="025858"/>
                </a:solidFill>
                <a:latin typeface="Circe Bold"/>
                <a:cs typeface="Circe Bold"/>
              </a:rPr>
              <a:t>Theories, &amp; Research</a:t>
            </a:r>
            <a:endParaRPr lang="en-US" sz="3600" dirty="0">
              <a:solidFill>
                <a:srgbClr val="025858"/>
              </a:solidFill>
              <a:latin typeface="Circe Bold"/>
              <a:cs typeface="Circe Bold"/>
            </a:endParaRPr>
          </a:p>
        </p:txBody>
      </p:sp>
    </p:spTree>
    <p:extLst>
      <p:ext uri="{BB962C8B-B14F-4D97-AF65-F5344CB8AC3E}">
        <p14:creationId xmlns:p14="http://schemas.microsoft.com/office/powerpoint/2010/main" val="42358783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CEC783-0C7F-528B-3A97-993273F486B1}"/>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68F5689B-E68E-5116-8DDC-0E47517AF839}"/>
              </a:ext>
            </a:extLst>
          </p:cNvPr>
          <p:cNvSpPr txBox="1">
            <a:spLocks noGrp="1"/>
          </p:cNvSpPr>
          <p:nvPr>
            <p:ph type="title"/>
          </p:nvPr>
        </p:nvSpPr>
        <p:spPr>
          <a:xfrm>
            <a:off x="990599" y="987088"/>
            <a:ext cx="12652789" cy="1090042"/>
          </a:xfrm>
          <a:prstGeom prst="rect">
            <a:avLst/>
          </a:prstGeom>
        </p:spPr>
        <p:txBody>
          <a:bodyPr vert="horz" wrap="square" lIns="0" tIns="12700" rIns="0" bIns="0" rtlCol="0">
            <a:spAutoFit/>
          </a:bodyPr>
          <a:lstStyle/>
          <a:p>
            <a:pPr marL="12700">
              <a:lnSpc>
                <a:spcPct val="100000"/>
              </a:lnSpc>
              <a:spcBef>
                <a:spcPts val="100"/>
              </a:spcBef>
              <a:tabLst>
                <a:tab pos="2224405" algn="l"/>
              </a:tabLst>
            </a:pPr>
            <a:r>
              <a:rPr lang="en-US" spc="-10" dirty="0">
                <a:latin typeface="Circe Bold" panose="020B0602020203020203" pitchFamily="34" charset="0"/>
              </a:rPr>
              <a:t>Competencies for each Standard</a:t>
            </a:r>
            <a:endParaRPr spc="-10" dirty="0">
              <a:latin typeface="Circe Bold" panose="020B0602020203020203" pitchFamily="34" charset="0"/>
            </a:endParaRPr>
          </a:p>
        </p:txBody>
      </p:sp>
      <p:sp>
        <p:nvSpPr>
          <p:cNvPr id="5" name="object 9">
            <a:extLst>
              <a:ext uri="{FF2B5EF4-FFF2-40B4-BE49-F238E27FC236}">
                <a16:creationId xmlns:a16="http://schemas.microsoft.com/office/drawing/2014/main" id="{C030AC34-1AF0-652B-048F-06B9066DA06C}"/>
              </a:ext>
            </a:extLst>
          </p:cNvPr>
          <p:cNvSpPr txBox="1"/>
          <p:nvPr/>
        </p:nvSpPr>
        <p:spPr>
          <a:xfrm>
            <a:off x="990600" y="2628900"/>
            <a:ext cx="13944600" cy="6645730"/>
          </a:xfrm>
          <a:prstGeom prst="rect">
            <a:avLst/>
          </a:prstGeom>
        </p:spPr>
        <p:txBody>
          <a:bodyPr vert="horz" wrap="square" lIns="0" tIns="12700" rIns="0" bIns="0" rtlCol="0">
            <a:spAutoFit/>
          </a:bodyPr>
          <a:lstStyle/>
          <a:p>
            <a:pPr marL="527050" marR="5080" indent="-514350">
              <a:lnSpc>
                <a:spcPct val="108300"/>
              </a:lnSpc>
              <a:spcBef>
                <a:spcPts val="100"/>
              </a:spcBef>
              <a:buFont typeface="+mj-lt"/>
              <a:buAutoNum type="arabicPeriod"/>
            </a:pPr>
            <a:r>
              <a:rPr lang="en-US" sz="4400" b="0" dirty="0">
                <a:solidFill>
                  <a:srgbClr val="414141"/>
                </a:solidFill>
                <a:latin typeface="Circe" panose="020B0502020203020203" pitchFamily="34" charset="0"/>
                <a:cs typeface="Circe Slab C Light"/>
              </a:rPr>
              <a:t>Creating and Fostering a Culture of Collaborative Literacy Leadership – </a:t>
            </a:r>
            <a:r>
              <a:rPr lang="en-US" sz="4400" b="1" dirty="0">
                <a:solidFill>
                  <a:srgbClr val="39A8A8"/>
                </a:solidFill>
                <a:latin typeface="Circe Bold" panose="020B0502020203020203" pitchFamily="34" charset="0"/>
                <a:cs typeface="Circe Slab C Light"/>
              </a:rPr>
              <a:t>5 standards, </a:t>
            </a:r>
            <a:r>
              <a:rPr lang="en-US" sz="4400" b="1" dirty="0">
                <a:solidFill>
                  <a:srgbClr val="FCB248"/>
                </a:solidFill>
                <a:latin typeface="Circe Bold" panose="020B0502020203020203" pitchFamily="34" charset="0"/>
                <a:cs typeface="Circe Slab C Light"/>
              </a:rPr>
              <a:t>11 competencies</a:t>
            </a:r>
          </a:p>
          <a:p>
            <a:pPr marL="527050" marR="5080" indent="-514350">
              <a:lnSpc>
                <a:spcPct val="108300"/>
              </a:lnSpc>
              <a:spcBef>
                <a:spcPts val="100"/>
              </a:spcBef>
              <a:buFont typeface="+mj-lt"/>
              <a:buAutoNum type="arabicPeriod"/>
            </a:pPr>
            <a:r>
              <a:rPr lang="en-US" sz="4400" dirty="0">
                <a:solidFill>
                  <a:srgbClr val="414141"/>
                </a:solidFill>
                <a:latin typeface="Circe" panose="020B0502020203020203" pitchFamily="34" charset="0"/>
                <a:cs typeface="Circe Slab C Light"/>
              </a:rPr>
              <a:t>Knowledge and Application of Assessment to Inform Literacy Instruction – </a:t>
            </a:r>
            <a:r>
              <a:rPr lang="en-US" sz="4400" b="1" dirty="0">
                <a:solidFill>
                  <a:srgbClr val="39A8A8"/>
                </a:solidFill>
                <a:latin typeface="Circe Bold" panose="020B0502020203020203" pitchFamily="34" charset="0"/>
                <a:cs typeface="Circe Slab C Light"/>
              </a:rPr>
              <a:t>4 standards, </a:t>
            </a:r>
            <a:r>
              <a:rPr lang="en-US" sz="4400" b="1" dirty="0">
                <a:solidFill>
                  <a:srgbClr val="FCB248"/>
                </a:solidFill>
                <a:latin typeface="Circe Bold" panose="020B0502020203020203" pitchFamily="34" charset="0"/>
                <a:cs typeface="Circe Slab C Light"/>
              </a:rPr>
              <a:t>11 competencies</a:t>
            </a:r>
            <a:endParaRPr lang="en-US" sz="4400" b="1" dirty="0">
              <a:solidFill>
                <a:srgbClr val="39A8A8"/>
              </a:solidFill>
              <a:latin typeface="Circe Bold" panose="020B0502020203020203" pitchFamily="34" charset="0"/>
              <a:cs typeface="Circe Slab C Light"/>
            </a:endParaRPr>
          </a:p>
          <a:p>
            <a:pPr marL="527050" marR="5080" indent="-514350">
              <a:lnSpc>
                <a:spcPct val="108300"/>
              </a:lnSpc>
              <a:spcBef>
                <a:spcPts val="100"/>
              </a:spcBef>
              <a:buFont typeface="+mj-lt"/>
              <a:buAutoNum type="arabicPeriod"/>
            </a:pPr>
            <a:r>
              <a:rPr lang="en-US" sz="4400" dirty="0">
                <a:solidFill>
                  <a:srgbClr val="414141"/>
                </a:solidFill>
                <a:latin typeface="Circe" panose="020B0502020203020203" pitchFamily="34" charset="0"/>
                <a:cs typeface="Circe Slab C Light"/>
              </a:rPr>
              <a:t>Knowledge and Application of Literacy Development and Instruction – </a:t>
            </a:r>
            <a:r>
              <a:rPr lang="en-US" sz="4400" b="1" dirty="0">
                <a:solidFill>
                  <a:srgbClr val="39A8A8"/>
                </a:solidFill>
                <a:latin typeface="Circe Bold" panose="020B0502020203020203" pitchFamily="34" charset="0"/>
                <a:cs typeface="Circe Slab C Light"/>
              </a:rPr>
              <a:t>9 standards, </a:t>
            </a:r>
            <a:r>
              <a:rPr lang="en-US" sz="4400" b="1" dirty="0">
                <a:solidFill>
                  <a:srgbClr val="FCB248"/>
                </a:solidFill>
                <a:latin typeface="Circe Bold" panose="020B0502020203020203" pitchFamily="34" charset="0"/>
                <a:cs typeface="Circe Slab C Light"/>
              </a:rPr>
              <a:t>26 competencies</a:t>
            </a:r>
            <a:endParaRPr lang="en-US" sz="4400" b="1" dirty="0">
              <a:solidFill>
                <a:srgbClr val="39A8A8"/>
              </a:solidFill>
              <a:latin typeface="Circe Bold" panose="020B0502020203020203" pitchFamily="34" charset="0"/>
              <a:cs typeface="Circe Slab C Light"/>
            </a:endParaRPr>
          </a:p>
          <a:p>
            <a:pPr marL="527050" marR="5080" indent="-514350">
              <a:lnSpc>
                <a:spcPct val="108300"/>
              </a:lnSpc>
              <a:spcBef>
                <a:spcPts val="100"/>
              </a:spcBef>
              <a:buFont typeface="+mj-lt"/>
              <a:buAutoNum type="arabicPeriod"/>
            </a:pPr>
            <a:r>
              <a:rPr lang="en-US" sz="4400" dirty="0">
                <a:solidFill>
                  <a:srgbClr val="414141"/>
                </a:solidFill>
                <a:latin typeface="Circe" panose="020B0502020203020203" pitchFamily="34" charset="0"/>
                <a:cs typeface="Circe Slab C Light"/>
              </a:rPr>
              <a:t>Development and Implementation of Literacy-Focused Professional Learning – </a:t>
            </a:r>
            <a:r>
              <a:rPr lang="en-US" sz="4400" b="1" dirty="0">
                <a:solidFill>
                  <a:srgbClr val="39A8A8"/>
                </a:solidFill>
                <a:latin typeface="Circe Bold" panose="020B0502020203020203" pitchFamily="34" charset="77"/>
                <a:cs typeface="Circe Slab C Light"/>
              </a:rPr>
              <a:t>6 standards, </a:t>
            </a:r>
            <a:r>
              <a:rPr lang="en-US" sz="4400" b="1" dirty="0">
                <a:solidFill>
                  <a:srgbClr val="FCB248"/>
                </a:solidFill>
                <a:latin typeface="Circe Bold" panose="020B0502020203020203" pitchFamily="34" charset="0"/>
                <a:cs typeface="Circe Slab C Light"/>
              </a:rPr>
              <a:t>11 competencies</a:t>
            </a:r>
            <a:endParaRPr lang="en-US" sz="4400" b="1" dirty="0">
              <a:solidFill>
                <a:srgbClr val="39A8A8"/>
              </a:solidFill>
              <a:latin typeface="Circe Bold" panose="020B0502020203020203" pitchFamily="34" charset="0"/>
              <a:cs typeface="Circe Slab C Light"/>
            </a:endParaRPr>
          </a:p>
          <a:p>
            <a:pPr marL="527050" marR="5080" indent="-514350">
              <a:lnSpc>
                <a:spcPct val="108300"/>
              </a:lnSpc>
              <a:spcBef>
                <a:spcPts val="100"/>
              </a:spcBef>
              <a:buFont typeface="+mj-lt"/>
              <a:buAutoNum type="arabicPeriod"/>
            </a:pPr>
            <a:endParaRPr sz="4400" b="1" dirty="0">
              <a:solidFill>
                <a:srgbClr val="39A8A8"/>
              </a:solidFill>
              <a:latin typeface="Circe Bold" panose="020B0502020203020203" pitchFamily="34" charset="77"/>
              <a:cs typeface="Circe Slab C Light"/>
            </a:endParaRPr>
          </a:p>
        </p:txBody>
      </p:sp>
      <p:sp>
        <p:nvSpPr>
          <p:cNvPr id="6" name="object 3">
            <a:extLst>
              <a:ext uri="{FF2B5EF4-FFF2-40B4-BE49-F238E27FC236}">
                <a16:creationId xmlns:a16="http://schemas.microsoft.com/office/drawing/2014/main" id="{BBA09E76-8037-C749-A57A-2E07A23B5A14}"/>
              </a:ext>
            </a:extLst>
          </p:cNvPr>
          <p:cNvSpPr/>
          <p:nvPr/>
        </p:nvSpPr>
        <p:spPr>
          <a:xfrm>
            <a:off x="15240000" y="0"/>
            <a:ext cx="3048525" cy="10287000"/>
          </a:xfrm>
          <a:custGeom>
            <a:avLst/>
            <a:gdLst/>
            <a:ahLst/>
            <a:cxnLst/>
            <a:rect l="l" t="t" r="r" b="b"/>
            <a:pathLst>
              <a:path w="3700780" h="10287000">
                <a:moveTo>
                  <a:pt x="3700252" y="0"/>
                </a:moveTo>
                <a:lnTo>
                  <a:pt x="218002" y="0"/>
                </a:lnTo>
                <a:lnTo>
                  <a:pt x="202234" y="26305"/>
                </a:lnTo>
                <a:lnTo>
                  <a:pt x="178216" y="69520"/>
                </a:lnTo>
                <a:lnTo>
                  <a:pt x="155644" y="113464"/>
                </a:lnTo>
                <a:lnTo>
                  <a:pt x="134533" y="158100"/>
                </a:lnTo>
                <a:lnTo>
                  <a:pt x="114900" y="203391"/>
                </a:lnTo>
                <a:lnTo>
                  <a:pt x="96758" y="249299"/>
                </a:lnTo>
                <a:lnTo>
                  <a:pt x="80123" y="295789"/>
                </a:lnTo>
                <a:lnTo>
                  <a:pt x="65010" y="342822"/>
                </a:lnTo>
                <a:lnTo>
                  <a:pt x="51434" y="390363"/>
                </a:lnTo>
                <a:lnTo>
                  <a:pt x="39420" y="438323"/>
                </a:lnTo>
                <a:lnTo>
                  <a:pt x="28991" y="486613"/>
                </a:lnTo>
                <a:lnTo>
                  <a:pt x="20153" y="535192"/>
                </a:lnTo>
                <a:lnTo>
                  <a:pt x="12911" y="584022"/>
                </a:lnTo>
                <a:lnTo>
                  <a:pt x="7269" y="633063"/>
                </a:lnTo>
                <a:lnTo>
                  <a:pt x="3234" y="682275"/>
                </a:lnTo>
                <a:lnTo>
                  <a:pt x="809" y="731618"/>
                </a:lnTo>
                <a:lnTo>
                  <a:pt x="0" y="781053"/>
                </a:lnTo>
                <a:lnTo>
                  <a:pt x="0" y="10287000"/>
                </a:lnTo>
                <a:lnTo>
                  <a:pt x="3700252" y="10287000"/>
                </a:lnTo>
                <a:lnTo>
                  <a:pt x="3700252" y="0"/>
                </a:lnTo>
                <a:close/>
              </a:path>
            </a:pathLst>
          </a:custGeom>
          <a:solidFill>
            <a:srgbClr val="99D5D4"/>
          </a:solidFill>
        </p:spPr>
        <p:txBody>
          <a:bodyPr wrap="square" lIns="0" tIns="0" rIns="0" bIns="0" rtlCol="0"/>
          <a:lstStyle/>
          <a:p>
            <a:endParaRPr/>
          </a:p>
        </p:txBody>
      </p:sp>
      <p:pic>
        <p:nvPicPr>
          <p:cNvPr id="7" name="object 4">
            <a:extLst>
              <a:ext uri="{FF2B5EF4-FFF2-40B4-BE49-F238E27FC236}">
                <a16:creationId xmlns:a16="http://schemas.microsoft.com/office/drawing/2014/main" id="{BB66D0B9-3B6E-2FBB-ACAF-58D20D3796CE}"/>
              </a:ext>
            </a:extLst>
          </p:cNvPr>
          <p:cNvPicPr/>
          <p:nvPr/>
        </p:nvPicPr>
        <p:blipFill>
          <a:blip r:embed="rId3" cstate="print"/>
          <a:stretch>
            <a:fillRect/>
          </a:stretch>
        </p:blipFill>
        <p:spPr>
          <a:xfrm>
            <a:off x="13643388" y="767168"/>
            <a:ext cx="1247950" cy="1254818"/>
          </a:xfrm>
          <a:prstGeom prst="rect">
            <a:avLst/>
          </a:prstGeom>
        </p:spPr>
      </p:pic>
    </p:spTree>
    <p:extLst>
      <p:ext uri="{BB962C8B-B14F-4D97-AF65-F5344CB8AC3E}">
        <p14:creationId xmlns:p14="http://schemas.microsoft.com/office/powerpoint/2010/main" val="7729486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84D2ED-C208-ED17-34D7-D4342847D1F7}"/>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1DE3BE64-EEC5-A9D4-3E73-6538B425C6EB}"/>
              </a:ext>
            </a:extLst>
          </p:cNvPr>
          <p:cNvSpPr txBox="1">
            <a:spLocks noGrp="1"/>
          </p:cNvSpPr>
          <p:nvPr>
            <p:ph type="title"/>
          </p:nvPr>
        </p:nvSpPr>
        <p:spPr>
          <a:xfrm>
            <a:off x="990600" y="987088"/>
            <a:ext cx="10756900" cy="1092200"/>
          </a:xfrm>
          <a:prstGeom prst="rect">
            <a:avLst/>
          </a:prstGeom>
        </p:spPr>
        <p:txBody>
          <a:bodyPr vert="horz" wrap="square" lIns="0" tIns="12700" rIns="0" bIns="0" rtlCol="0">
            <a:spAutoFit/>
          </a:bodyPr>
          <a:lstStyle/>
          <a:p>
            <a:pPr marL="12700">
              <a:lnSpc>
                <a:spcPct val="100000"/>
              </a:lnSpc>
              <a:spcBef>
                <a:spcPts val="100"/>
              </a:spcBef>
              <a:tabLst>
                <a:tab pos="2224405" algn="l"/>
              </a:tabLst>
            </a:pPr>
            <a:r>
              <a:rPr lang="en-US" spc="-10" dirty="0">
                <a:latin typeface="Circe Bold" panose="020B0602020203020203" pitchFamily="34" charset="0"/>
              </a:rPr>
              <a:t>Preamble</a:t>
            </a:r>
            <a:endParaRPr spc="-10" dirty="0">
              <a:latin typeface="Circe Bold" panose="020B0602020203020203" pitchFamily="34" charset="0"/>
            </a:endParaRPr>
          </a:p>
        </p:txBody>
      </p:sp>
      <p:sp>
        <p:nvSpPr>
          <p:cNvPr id="5" name="object 9">
            <a:extLst>
              <a:ext uri="{FF2B5EF4-FFF2-40B4-BE49-F238E27FC236}">
                <a16:creationId xmlns:a16="http://schemas.microsoft.com/office/drawing/2014/main" id="{54D84248-85F7-7684-C0A9-CD867A015F6A}"/>
              </a:ext>
            </a:extLst>
          </p:cNvPr>
          <p:cNvSpPr txBox="1"/>
          <p:nvPr/>
        </p:nvSpPr>
        <p:spPr>
          <a:xfrm>
            <a:off x="990600" y="2628900"/>
            <a:ext cx="12652789" cy="1475404"/>
          </a:xfrm>
          <a:prstGeom prst="rect">
            <a:avLst/>
          </a:prstGeom>
        </p:spPr>
        <p:txBody>
          <a:bodyPr vert="horz" wrap="square" lIns="0" tIns="12700" rIns="0" bIns="0" rtlCol="0">
            <a:spAutoFit/>
          </a:bodyPr>
          <a:lstStyle/>
          <a:p>
            <a:pPr marL="584200" marR="5080" indent="-571500">
              <a:lnSpc>
                <a:spcPct val="108300"/>
              </a:lnSpc>
              <a:spcBef>
                <a:spcPts val="100"/>
              </a:spcBef>
              <a:buFont typeface="Arial" panose="020B0604020202020204" pitchFamily="34" charset="0"/>
              <a:buChar char="•"/>
            </a:pPr>
            <a:r>
              <a:rPr lang="en-US" sz="4400" dirty="0">
                <a:solidFill>
                  <a:srgbClr val="414141"/>
                </a:solidFill>
                <a:latin typeface="Circe" panose="020B0502020203020203" pitchFamily="34" charset="0"/>
                <a:cs typeface="Circe Slab C Light"/>
              </a:rPr>
              <a:t>Contextualizes the Domains, Standards, and Competencies</a:t>
            </a:r>
          </a:p>
        </p:txBody>
      </p:sp>
      <p:sp>
        <p:nvSpPr>
          <p:cNvPr id="6" name="object 3">
            <a:extLst>
              <a:ext uri="{FF2B5EF4-FFF2-40B4-BE49-F238E27FC236}">
                <a16:creationId xmlns:a16="http://schemas.microsoft.com/office/drawing/2014/main" id="{51300B96-791C-AD5E-6B38-5C207DCDAC66}"/>
              </a:ext>
            </a:extLst>
          </p:cNvPr>
          <p:cNvSpPr/>
          <p:nvPr/>
        </p:nvSpPr>
        <p:spPr>
          <a:xfrm>
            <a:off x="15240000" y="0"/>
            <a:ext cx="3048525" cy="10287000"/>
          </a:xfrm>
          <a:custGeom>
            <a:avLst/>
            <a:gdLst/>
            <a:ahLst/>
            <a:cxnLst/>
            <a:rect l="l" t="t" r="r" b="b"/>
            <a:pathLst>
              <a:path w="3700780" h="10287000">
                <a:moveTo>
                  <a:pt x="3700252" y="0"/>
                </a:moveTo>
                <a:lnTo>
                  <a:pt x="218002" y="0"/>
                </a:lnTo>
                <a:lnTo>
                  <a:pt x="202234" y="26305"/>
                </a:lnTo>
                <a:lnTo>
                  <a:pt x="178216" y="69520"/>
                </a:lnTo>
                <a:lnTo>
                  <a:pt x="155644" y="113464"/>
                </a:lnTo>
                <a:lnTo>
                  <a:pt x="134533" y="158100"/>
                </a:lnTo>
                <a:lnTo>
                  <a:pt x="114900" y="203391"/>
                </a:lnTo>
                <a:lnTo>
                  <a:pt x="96758" y="249299"/>
                </a:lnTo>
                <a:lnTo>
                  <a:pt x="80123" y="295789"/>
                </a:lnTo>
                <a:lnTo>
                  <a:pt x="65010" y="342822"/>
                </a:lnTo>
                <a:lnTo>
                  <a:pt x="51434" y="390363"/>
                </a:lnTo>
                <a:lnTo>
                  <a:pt x="39420" y="438323"/>
                </a:lnTo>
                <a:lnTo>
                  <a:pt x="28991" y="486613"/>
                </a:lnTo>
                <a:lnTo>
                  <a:pt x="20153" y="535192"/>
                </a:lnTo>
                <a:lnTo>
                  <a:pt x="12911" y="584022"/>
                </a:lnTo>
                <a:lnTo>
                  <a:pt x="7269" y="633063"/>
                </a:lnTo>
                <a:lnTo>
                  <a:pt x="3234" y="682275"/>
                </a:lnTo>
                <a:lnTo>
                  <a:pt x="809" y="731618"/>
                </a:lnTo>
                <a:lnTo>
                  <a:pt x="0" y="781053"/>
                </a:lnTo>
                <a:lnTo>
                  <a:pt x="0" y="10287000"/>
                </a:lnTo>
                <a:lnTo>
                  <a:pt x="3700252" y="10287000"/>
                </a:lnTo>
                <a:lnTo>
                  <a:pt x="3700252" y="0"/>
                </a:lnTo>
                <a:close/>
              </a:path>
            </a:pathLst>
          </a:custGeom>
          <a:solidFill>
            <a:srgbClr val="99D5D4"/>
          </a:solidFill>
        </p:spPr>
        <p:txBody>
          <a:bodyPr wrap="square" lIns="0" tIns="0" rIns="0" bIns="0" rtlCol="0"/>
          <a:lstStyle/>
          <a:p>
            <a:endParaRPr/>
          </a:p>
        </p:txBody>
      </p:sp>
      <p:pic>
        <p:nvPicPr>
          <p:cNvPr id="7" name="object 4">
            <a:extLst>
              <a:ext uri="{FF2B5EF4-FFF2-40B4-BE49-F238E27FC236}">
                <a16:creationId xmlns:a16="http://schemas.microsoft.com/office/drawing/2014/main" id="{1DA58613-608A-B90F-B8B0-1CEC11C258BD}"/>
              </a:ext>
            </a:extLst>
          </p:cNvPr>
          <p:cNvPicPr/>
          <p:nvPr/>
        </p:nvPicPr>
        <p:blipFill>
          <a:blip r:embed="rId3" cstate="print"/>
          <a:stretch>
            <a:fillRect/>
          </a:stretch>
        </p:blipFill>
        <p:spPr>
          <a:xfrm>
            <a:off x="13643388" y="767168"/>
            <a:ext cx="1247950" cy="1254818"/>
          </a:xfrm>
          <a:prstGeom prst="rect">
            <a:avLst/>
          </a:prstGeom>
        </p:spPr>
      </p:pic>
      <p:sp>
        <p:nvSpPr>
          <p:cNvPr id="3" name="object 2">
            <a:extLst>
              <a:ext uri="{FF2B5EF4-FFF2-40B4-BE49-F238E27FC236}">
                <a16:creationId xmlns:a16="http://schemas.microsoft.com/office/drawing/2014/main" id="{2CC99D9B-6679-2F2E-2F4E-04BD46655BEA}"/>
              </a:ext>
            </a:extLst>
          </p:cNvPr>
          <p:cNvSpPr txBox="1">
            <a:spLocks/>
          </p:cNvSpPr>
          <p:nvPr/>
        </p:nvSpPr>
        <p:spPr>
          <a:xfrm>
            <a:off x="685800" y="4597400"/>
            <a:ext cx="10756900" cy="1092200"/>
          </a:xfrm>
          <a:prstGeom prst="rect">
            <a:avLst/>
          </a:prstGeom>
        </p:spPr>
        <p:txBody>
          <a:bodyPr vert="horz" wrap="square" lIns="0" tIns="12700" rIns="0" bIns="0" rtlCol="0">
            <a:spAutoFit/>
          </a:bodyPr>
          <a:lstStyle>
            <a:lvl1pPr>
              <a:defRPr sz="7000" b="1" i="0">
                <a:solidFill>
                  <a:srgbClr val="414141"/>
                </a:solidFill>
                <a:latin typeface="Circe Slab B Bold"/>
                <a:ea typeface="+mj-ea"/>
                <a:cs typeface="Circe Slab B Bold"/>
              </a:defRPr>
            </a:lvl1pPr>
          </a:lstStyle>
          <a:p>
            <a:pPr marL="12700">
              <a:spcBef>
                <a:spcPts val="100"/>
              </a:spcBef>
              <a:tabLst>
                <a:tab pos="2224405" algn="l"/>
              </a:tabLst>
            </a:pPr>
            <a:r>
              <a:rPr lang="en-US" spc="-10" dirty="0">
                <a:latin typeface="Circe Bold" panose="020B0602020203020203" pitchFamily="34" charset="0"/>
              </a:rPr>
              <a:t>Glossary</a:t>
            </a:r>
          </a:p>
        </p:txBody>
      </p:sp>
      <p:sp>
        <p:nvSpPr>
          <p:cNvPr id="4" name="object 9">
            <a:extLst>
              <a:ext uri="{FF2B5EF4-FFF2-40B4-BE49-F238E27FC236}">
                <a16:creationId xmlns:a16="http://schemas.microsoft.com/office/drawing/2014/main" id="{3674EFA4-992E-3073-1079-6D908B2A015F}"/>
              </a:ext>
            </a:extLst>
          </p:cNvPr>
          <p:cNvSpPr txBox="1"/>
          <p:nvPr/>
        </p:nvSpPr>
        <p:spPr>
          <a:xfrm>
            <a:off x="990600" y="5981700"/>
            <a:ext cx="12652789" cy="2976456"/>
          </a:xfrm>
          <a:prstGeom prst="rect">
            <a:avLst/>
          </a:prstGeom>
        </p:spPr>
        <p:txBody>
          <a:bodyPr vert="horz" wrap="square" lIns="0" tIns="12700" rIns="0" bIns="0" rtlCol="0">
            <a:spAutoFit/>
          </a:bodyPr>
          <a:lstStyle/>
          <a:p>
            <a:pPr marL="584200" marR="5080" indent="-571500">
              <a:lnSpc>
                <a:spcPct val="108300"/>
              </a:lnSpc>
              <a:spcBef>
                <a:spcPts val="100"/>
              </a:spcBef>
              <a:buFont typeface="Arial" panose="020B0604020202020204" pitchFamily="34" charset="0"/>
              <a:buChar char="•"/>
            </a:pPr>
            <a:r>
              <a:rPr lang="en-US" sz="4400" dirty="0">
                <a:solidFill>
                  <a:srgbClr val="414141"/>
                </a:solidFill>
                <a:latin typeface="Circe" panose="020B0502020203020203" pitchFamily="34" charset="0"/>
                <a:cs typeface="Circe Slab C Light"/>
              </a:rPr>
              <a:t>Limited</a:t>
            </a:r>
          </a:p>
          <a:p>
            <a:pPr marL="584200" marR="5080" indent="-571500">
              <a:lnSpc>
                <a:spcPct val="108300"/>
              </a:lnSpc>
              <a:spcBef>
                <a:spcPts val="100"/>
              </a:spcBef>
              <a:buFont typeface="Arial" panose="020B0604020202020204" pitchFamily="34" charset="0"/>
              <a:buChar char="•"/>
            </a:pPr>
            <a:r>
              <a:rPr lang="en-US" sz="4400" dirty="0">
                <a:solidFill>
                  <a:srgbClr val="414141"/>
                </a:solidFill>
                <a:latin typeface="Circe" panose="020B0502020203020203" pitchFamily="34" charset="0"/>
                <a:cs typeface="Circe Slab C Light"/>
              </a:rPr>
              <a:t>Focused</a:t>
            </a:r>
          </a:p>
          <a:p>
            <a:pPr marL="584200" marR="5080" indent="-571500">
              <a:lnSpc>
                <a:spcPct val="108300"/>
              </a:lnSpc>
              <a:spcBef>
                <a:spcPts val="100"/>
              </a:spcBef>
              <a:buFont typeface="Arial" panose="020B0604020202020204" pitchFamily="34" charset="0"/>
              <a:buChar char="•"/>
            </a:pPr>
            <a:r>
              <a:rPr lang="en-US" sz="4400" dirty="0">
                <a:solidFill>
                  <a:srgbClr val="414141"/>
                </a:solidFill>
                <a:latin typeface="Circe" panose="020B0502020203020203" pitchFamily="34" charset="0"/>
                <a:cs typeface="Circe Slab C Light"/>
              </a:rPr>
              <a:t>Clarified technical terms readers would be most likely to interpret inconsistently</a:t>
            </a:r>
            <a:endParaRPr lang="en-US" sz="4400" b="0" dirty="0">
              <a:solidFill>
                <a:srgbClr val="414141"/>
              </a:solidFill>
              <a:latin typeface="Circe" panose="020B0502020203020203" pitchFamily="34" charset="0"/>
              <a:cs typeface="Circe Slab C Light"/>
            </a:endParaRPr>
          </a:p>
        </p:txBody>
      </p:sp>
    </p:spTree>
    <p:extLst>
      <p:ext uri="{BB962C8B-B14F-4D97-AF65-F5344CB8AC3E}">
        <p14:creationId xmlns:p14="http://schemas.microsoft.com/office/powerpoint/2010/main" val="39124940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0"/>
                </a:moveTo>
                <a:lnTo>
                  <a:pt x="0" y="0"/>
                </a:lnTo>
                <a:lnTo>
                  <a:pt x="0" y="10287000"/>
                </a:lnTo>
                <a:lnTo>
                  <a:pt x="18288000" y="10287000"/>
                </a:lnTo>
                <a:lnTo>
                  <a:pt x="18288000" y="0"/>
                </a:lnTo>
                <a:close/>
              </a:path>
            </a:pathLst>
          </a:custGeom>
          <a:solidFill>
            <a:srgbClr val="99D5D4"/>
          </a:solidFill>
        </p:spPr>
        <p:txBody>
          <a:bodyPr wrap="square" lIns="0" tIns="0" rIns="0" bIns="0" rtlCol="0"/>
          <a:lstStyle/>
          <a:p>
            <a:endParaRPr/>
          </a:p>
        </p:txBody>
      </p:sp>
      <p:sp>
        <p:nvSpPr>
          <p:cNvPr id="3" name="object 3"/>
          <p:cNvSpPr/>
          <p:nvPr/>
        </p:nvSpPr>
        <p:spPr>
          <a:xfrm>
            <a:off x="36334" y="35774"/>
            <a:ext cx="675640" cy="682625"/>
          </a:xfrm>
          <a:custGeom>
            <a:avLst/>
            <a:gdLst/>
            <a:ahLst/>
            <a:cxnLst/>
            <a:rect l="l" t="t" r="r" b="b"/>
            <a:pathLst>
              <a:path w="675640" h="682625">
                <a:moveTo>
                  <a:pt x="675513" y="0"/>
                </a:moveTo>
                <a:lnTo>
                  <a:pt x="0" y="0"/>
                </a:lnTo>
                <a:lnTo>
                  <a:pt x="0" y="682129"/>
                </a:lnTo>
              </a:path>
            </a:pathLst>
          </a:custGeom>
          <a:ln w="69570">
            <a:solidFill>
              <a:srgbClr val="025858"/>
            </a:solidFill>
          </a:ln>
        </p:spPr>
        <p:txBody>
          <a:bodyPr wrap="square" lIns="0" tIns="0" rIns="0" bIns="0" rtlCol="0"/>
          <a:lstStyle/>
          <a:p>
            <a:endParaRPr/>
          </a:p>
        </p:txBody>
      </p:sp>
      <p:sp>
        <p:nvSpPr>
          <p:cNvPr id="4" name="object 4"/>
          <p:cNvSpPr/>
          <p:nvPr/>
        </p:nvSpPr>
        <p:spPr>
          <a:xfrm>
            <a:off x="17577565" y="35773"/>
            <a:ext cx="675640" cy="682625"/>
          </a:xfrm>
          <a:custGeom>
            <a:avLst/>
            <a:gdLst/>
            <a:ahLst/>
            <a:cxnLst/>
            <a:rect l="l" t="t" r="r" b="b"/>
            <a:pathLst>
              <a:path w="675640" h="682625">
                <a:moveTo>
                  <a:pt x="675170" y="682129"/>
                </a:moveTo>
                <a:lnTo>
                  <a:pt x="675170" y="0"/>
                </a:lnTo>
                <a:lnTo>
                  <a:pt x="0" y="0"/>
                </a:lnTo>
              </a:path>
            </a:pathLst>
          </a:custGeom>
          <a:ln w="69570">
            <a:solidFill>
              <a:srgbClr val="025858"/>
            </a:solidFill>
          </a:ln>
        </p:spPr>
        <p:txBody>
          <a:bodyPr wrap="square" lIns="0" tIns="0" rIns="0" bIns="0" rtlCol="0"/>
          <a:lstStyle/>
          <a:p>
            <a:endParaRPr/>
          </a:p>
        </p:txBody>
      </p:sp>
      <p:sp>
        <p:nvSpPr>
          <p:cNvPr id="5" name="object 5"/>
          <p:cNvSpPr/>
          <p:nvPr/>
        </p:nvSpPr>
        <p:spPr>
          <a:xfrm>
            <a:off x="17577564" y="9583156"/>
            <a:ext cx="675640" cy="668655"/>
          </a:xfrm>
          <a:custGeom>
            <a:avLst/>
            <a:gdLst/>
            <a:ahLst/>
            <a:cxnLst/>
            <a:rect l="l" t="t" r="r" b="b"/>
            <a:pathLst>
              <a:path w="675640" h="668654">
                <a:moveTo>
                  <a:pt x="0" y="668566"/>
                </a:moveTo>
                <a:lnTo>
                  <a:pt x="675170" y="668566"/>
                </a:lnTo>
                <a:lnTo>
                  <a:pt x="675170" y="0"/>
                </a:lnTo>
              </a:path>
            </a:pathLst>
          </a:custGeom>
          <a:ln w="69570">
            <a:solidFill>
              <a:srgbClr val="025858"/>
            </a:solidFill>
          </a:ln>
        </p:spPr>
        <p:txBody>
          <a:bodyPr wrap="square" lIns="0" tIns="0" rIns="0" bIns="0" rtlCol="0"/>
          <a:lstStyle/>
          <a:p>
            <a:endParaRPr/>
          </a:p>
        </p:txBody>
      </p:sp>
      <p:sp>
        <p:nvSpPr>
          <p:cNvPr id="6" name="object 6"/>
          <p:cNvSpPr/>
          <p:nvPr/>
        </p:nvSpPr>
        <p:spPr>
          <a:xfrm>
            <a:off x="36328" y="9583160"/>
            <a:ext cx="675640" cy="668655"/>
          </a:xfrm>
          <a:custGeom>
            <a:avLst/>
            <a:gdLst/>
            <a:ahLst/>
            <a:cxnLst/>
            <a:rect l="l" t="t" r="r" b="b"/>
            <a:pathLst>
              <a:path w="675640" h="668654">
                <a:moveTo>
                  <a:pt x="0" y="0"/>
                </a:moveTo>
                <a:lnTo>
                  <a:pt x="0" y="668566"/>
                </a:lnTo>
                <a:lnTo>
                  <a:pt x="675513" y="668566"/>
                </a:lnTo>
              </a:path>
            </a:pathLst>
          </a:custGeom>
          <a:ln w="69570">
            <a:solidFill>
              <a:srgbClr val="025858"/>
            </a:solidFill>
          </a:ln>
        </p:spPr>
        <p:txBody>
          <a:bodyPr wrap="square" lIns="0" tIns="0" rIns="0" bIns="0" rtlCol="0"/>
          <a:lstStyle/>
          <a:p>
            <a:endParaRPr/>
          </a:p>
        </p:txBody>
      </p:sp>
      <p:grpSp>
        <p:nvGrpSpPr>
          <p:cNvPr id="7" name="object 7"/>
          <p:cNvGrpSpPr/>
          <p:nvPr/>
        </p:nvGrpSpPr>
        <p:grpSpPr>
          <a:xfrm>
            <a:off x="5344502" y="4616081"/>
            <a:ext cx="7599045" cy="3227070"/>
            <a:chOff x="5344502" y="4616081"/>
            <a:chExt cx="7599045" cy="3227070"/>
          </a:xfrm>
        </p:grpSpPr>
        <p:sp>
          <p:nvSpPr>
            <p:cNvPr id="8" name="object 8"/>
            <p:cNvSpPr/>
            <p:nvPr/>
          </p:nvSpPr>
          <p:spPr>
            <a:xfrm>
              <a:off x="6074600" y="4616081"/>
              <a:ext cx="6139180" cy="140335"/>
            </a:xfrm>
            <a:custGeom>
              <a:avLst/>
              <a:gdLst/>
              <a:ahLst/>
              <a:cxnLst/>
              <a:rect l="l" t="t" r="r" b="b"/>
              <a:pathLst>
                <a:path w="6139180" h="140335">
                  <a:moveTo>
                    <a:pt x="6138760" y="0"/>
                  </a:moveTo>
                  <a:lnTo>
                    <a:pt x="0" y="0"/>
                  </a:lnTo>
                  <a:lnTo>
                    <a:pt x="0" y="139776"/>
                  </a:lnTo>
                  <a:lnTo>
                    <a:pt x="6138760" y="139776"/>
                  </a:lnTo>
                  <a:lnTo>
                    <a:pt x="6138760" y="0"/>
                  </a:lnTo>
                  <a:close/>
                </a:path>
              </a:pathLst>
            </a:custGeom>
            <a:solidFill>
              <a:srgbClr val="025858"/>
            </a:solidFill>
          </p:spPr>
          <p:txBody>
            <a:bodyPr wrap="square" lIns="0" tIns="0" rIns="0" bIns="0" rtlCol="0"/>
            <a:lstStyle/>
            <a:p>
              <a:endParaRPr/>
            </a:p>
          </p:txBody>
        </p:sp>
        <p:pic>
          <p:nvPicPr>
            <p:cNvPr id="9" name="object 9"/>
            <p:cNvPicPr/>
            <p:nvPr/>
          </p:nvPicPr>
          <p:blipFill>
            <a:blip r:embed="rId3" cstate="print"/>
            <a:stretch>
              <a:fillRect/>
            </a:stretch>
          </p:blipFill>
          <p:spPr>
            <a:xfrm>
              <a:off x="5344502" y="4755857"/>
              <a:ext cx="7599029" cy="3087109"/>
            </a:xfrm>
            <a:prstGeom prst="rect">
              <a:avLst/>
            </a:prstGeom>
          </p:spPr>
        </p:pic>
      </p:grpSp>
      <p:sp>
        <p:nvSpPr>
          <p:cNvPr id="10" name="object 10"/>
          <p:cNvSpPr txBox="1">
            <a:spLocks noGrp="1"/>
          </p:cNvSpPr>
          <p:nvPr>
            <p:ph type="title"/>
          </p:nvPr>
        </p:nvSpPr>
        <p:spPr>
          <a:xfrm>
            <a:off x="6104883" y="3002426"/>
            <a:ext cx="6139180" cy="1252907"/>
          </a:xfrm>
          <a:prstGeom prst="rect">
            <a:avLst/>
          </a:prstGeom>
        </p:spPr>
        <p:txBody>
          <a:bodyPr vert="horz" wrap="square" lIns="0" tIns="13970" rIns="0" bIns="0" rtlCol="0">
            <a:spAutoFit/>
          </a:bodyPr>
          <a:lstStyle/>
          <a:p>
            <a:pPr marL="12700">
              <a:lnSpc>
                <a:spcPct val="100000"/>
              </a:lnSpc>
              <a:spcBef>
                <a:spcPts val="110"/>
              </a:spcBef>
            </a:pPr>
            <a:r>
              <a:rPr sz="8050" dirty="0">
                <a:solidFill>
                  <a:srgbClr val="FFFFFF"/>
                </a:solidFill>
                <a:latin typeface="Circe Extra Bold" panose="020B0802020203020203" pitchFamily="34" charset="0"/>
                <a:cs typeface="Circe Bold"/>
              </a:rPr>
              <a:t>THANK</a:t>
            </a:r>
            <a:r>
              <a:rPr sz="8050" spc="-10" dirty="0">
                <a:solidFill>
                  <a:srgbClr val="FFFFFF"/>
                </a:solidFill>
                <a:latin typeface="Circe Extra Bold" panose="020B0802020203020203" pitchFamily="34" charset="0"/>
                <a:cs typeface="Circe Bold"/>
              </a:rPr>
              <a:t> </a:t>
            </a:r>
            <a:r>
              <a:rPr sz="8050" spc="-55" dirty="0">
                <a:solidFill>
                  <a:srgbClr val="FFFFFF"/>
                </a:solidFill>
                <a:latin typeface="Circe Extra Bold" panose="020B0802020203020203" pitchFamily="34" charset="0"/>
                <a:cs typeface="Circe Bold"/>
              </a:rPr>
              <a:t>YOU</a:t>
            </a:r>
            <a:endParaRPr sz="8050" dirty="0">
              <a:latin typeface="Circe Extra Bold" panose="020B0802020203020203" pitchFamily="34" charset="0"/>
              <a:cs typeface="Circe Bo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856FF4-F0F2-D035-E4E5-A38A63BAB508}"/>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EC0CF760-B8A6-1366-4D8F-DC864AF31C44}"/>
              </a:ext>
            </a:extLst>
          </p:cNvPr>
          <p:cNvSpPr/>
          <p:nvPr/>
        </p:nvSpPr>
        <p:spPr>
          <a:xfrm>
            <a:off x="0" y="0"/>
            <a:ext cx="18288000" cy="10287000"/>
          </a:xfrm>
          <a:custGeom>
            <a:avLst/>
            <a:gdLst/>
            <a:ahLst/>
            <a:cxnLst/>
            <a:rect l="l" t="t" r="r" b="b"/>
            <a:pathLst>
              <a:path w="18288000" h="10287000">
                <a:moveTo>
                  <a:pt x="18288000" y="0"/>
                </a:moveTo>
                <a:lnTo>
                  <a:pt x="0" y="0"/>
                </a:lnTo>
                <a:lnTo>
                  <a:pt x="0" y="10287000"/>
                </a:lnTo>
                <a:lnTo>
                  <a:pt x="18288000" y="10287000"/>
                </a:lnTo>
                <a:lnTo>
                  <a:pt x="18288000" y="0"/>
                </a:lnTo>
                <a:close/>
              </a:path>
            </a:pathLst>
          </a:custGeom>
          <a:solidFill>
            <a:srgbClr val="39A8A8"/>
          </a:solidFill>
        </p:spPr>
        <p:txBody>
          <a:bodyPr wrap="square" lIns="0" tIns="0" rIns="0" bIns="0" rtlCol="0"/>
          <a:lstStyle/>
          <a:p>
            <a:endParaRPr/>
          </a:p>
        </p:txBody>
      </p:sp>
      <p:pic>
        <p:nvPicPr>
          <p:cNvPr id="3" name="object 3">
            <a:extLst>
              <a:ext uri="{FF2B5EF4-FFF2-40B4-BE49-F238E27FC236}">
                <a16:creationId xmlns:a16="http://schemas.microsoft.com/office/drawing/2014/main" id="{55B1DB7E-178B-04ED-8E20-2164A435FB60}"/>
              </a:ext>
            </a:extLst>
          </p:cNvPr>
          <p:cNvPicPr/>
          <p:nvPr/>
        </p:nvPicPr>
        <p:blipFill>
          <a:blip r:embed="rId3" cstate="print"/>
          <a:stretch>
            <a:fillRect/>
          </a:stretch>
        </p:blipFill>
        <p:spPr>
          <a:xfrm>
            <a:off x="3247378" y="832236"/>
            <a:ext cx="11793231" cy="8889232"/>
          </a:xfrm>
          <a:prstGeom prst="rect">
            <a:avLst/>
          </a:prstGeom>
        </p:spPr>
      </p:pic>
      <p:sp>
        <p:nvSpPr>
          <p:cNvPr id="4" name="object 4">
            <a:extLst>
              <a:ext uri="{FF2B5EF4-FFF2-40B4-BE49-F238E27FC236}">
                <a16:creationId xmlns:a16="http://schemas.microsoft.com/office/drawing/2014/main" id="{7FDB0C9E-E9A0-D103-A167-93E0555BFFCF}"/>
              </a:ext>
            </a:extLst>
          </p:cNvPr>
          <p:cNvSpPr txBox="1">
            <a:spLocks noGrp="1"/>
          </p:cNvSpPr>
          <p:nvPr>
            <p:ph type="title"/>
          </p:nvPr>
        </p:nvSpPr>
        <p:spPr>
          <a:xfrm>
            <a:off x="1071484" y="2239347"/>
            <a:ext cx="16145018" cy="1090042"/>
          </a:xfrm>
          <a:prstGeom prst="rect">
            <a:avLst/>
          </a:prstGeom>
        </p:spPr>
        <p:txBody>
          <a:bodyPr vert="horz" wrap="square" lIns="0" tIns="12700" rIns="0" bIns="0" rtlCol="0">
            <a:spAutoFit/>
          </a:bodyPr>
          <a:lstStyle/>
          <a:p>
            <a:pPr marL="12700" algn="ctr">
              <a:lnSpc>
                <a:spcPct val="100000"/>
              </a:lnSpc>
              <a:spcBef>
                <a:spcPts val="100"/>
              </a:spcBef>
              <a:tabLst>
                <a:tab pos="2642870" algn="l"/>
                <a:tab pos="4367530" algn="l"/>
              </a:tabLst>
            </a:pPr>
            <a:r>
              <a:rPr lang="en-US" spc="-25" dirty="0">
                <a:solidFill>
                  <a:srgbClr val="FFFFFF"/>
                </a:solidFill>
                <a:latin typeface="Circe Extra Bold" panose="020B0802020203020203" pitchFamily="34" charset="0"/>
              </a:rPr>
              <a:t>Unified Literacy Coaching Project</a:t>
            </a:r>
            <a:endParaRPr spc="-25" dirty="0">
              <a:solidFill>
                <a:srgbClr val="FFFFFF"/>
              </a:solidFill>
              <a:latin typeface="Circe Extra Bold" panose="020B0802020203020203" pitchFamily="34" charset="0"/>
            </a:endParaRPr>
          </a:p>
        </p:txBody>
      </p:sp>
      <p:sp>
        <p:nvSpPr>
          <p:cNvPr id="5" name="object 5">
            <a:extLst>
              <a:ext uri="{FF2B5EF4-FFF2-40B4-BE49-F238E27FC236}">
                <a16:creationId xmlns:a16="http://schemas.microsoft.com/office/drawing/2014/main" id="{1D6C7FA3-9E95-CBBF-23D5-CBD4B0CB13BF}"/>
              </a:ext>
            </a:extLst>
          </p:cNvPr>
          <p:cNvSpPr txBox="1"/>
          <p:nvPr/>
        </p:nvSpPr>
        <p:spPr>
          <a:xfrm>
            <a:off x="688782" y="4457700"/>
            <a:ext cx="16910422" cy="2667269"/>
          </a:xfrm>
          <a:prstGeom prst="rect">
            <a:avLst/>
          </a:prstGeom>
        </p:spPr>
        <p:txBody>
          <a:bodyPr vert="horz" wrap="square" lIns="0" tIns="12065" rIns="0" bIns="0" rtlCol="0">
            <a:spAutoFit/>
          </a:bodyPr>
          <a:lstStyle/>
          <a:p>
            <a:pPr marL="12065" marR="5080" algn="ctr">
              <a:lnSpc>
                <a:spcPct val="100699"/>
              </a:lnSpc>
              <a:spcBef>
                <a:spcPts val="95"/>
              </a:spcBef>
            </a:pPr>
            <a:r>
              <a:rPr lang="en-US" sz="4250" dirty="0">
                <a:solidFill>
                  <a:srgbClr val="FFFFFF"/>
                </a:solidFill>
                <a:latin typeface="Circe"/>
                <a:cs typeface="Circe"/>
              </a:rPr>
              <a:t>The Unified Literacy Coaching Project (ULCP), led by the </a:t>
            </a:r>
          </a:p>
          <a:p>
            <a:pPr marL="12065" marR="5080" algn="ctr">
              <a:lnSpc>
                <a:spcPct val="100699"/>
              </a:lnSpc>
              <a:spcBef>
                <a:spcPts val="95"/>
              </a:spcBef>
            </a:pPr>
            <a:r>
              <a:rPr lang="en-US" sz="4250" dirty="0">
                <a:solidFill>
                  <a:srgbClr val="FFFFFF"/>
                </a:solidFill>
                <a:latin typeface="Circe"/>
                <a:cs typeface="Circe"/>
              </a:rPr>
              <a:t>Sandra Dunagan Deal Center for Early Language and Literacy, </a:t>
            </a:r>
          </a:p>
          <a:p>
            <a:pPr marL="12065" marR="5080" algn="ctr">
              <a:lnSpc>
                <a:spcPct val="100699"/>
              </a:lnSpc>
              <a:spcBef>
                <a:spcPts val="95"/>
              </a:spcBef>
            </a:pPr>
            <a:r>
              <a:rPr lang="en-US" sz="4250" dirty="0">
                <a:solidFill>
                  <a:srgbClr val="FFFFFF"/>
                </a:solidFill>
                <a:latin typeface="Circe"/>
                <a:cs typeface="Circe"/>
              </a:rPr>
              <a:t>followed a rigorous, collaborative process to create a </a:t>
            </a:r>
          </a:p>
          <a:p>
            <a:pPr marL="12065" marR="5080" algn="ctr">
              <a:lnSpc>
                <a:spcPct val="100699"/>
              </a:lnSpc>
              <a:spcBef>
                <a:spcPts val="95"/>
              </a:spcBef>
            </a:pPr>
            <a:r>
              <a:rPr lang="en-US" sz="4250" dirty="0">
                <a:solidFill>
                  <a:srgbClr val="FFFFFF"/>
                </a:solidFill>
                <a:latin typeface="Circe"/>
                <a:cs typeface="Circe"/>
              </a:rPr>
              <a:t>comprehensive framework for literacy coaching in Georgia.</a:t>
            </a:r>
          </a:p>
        </p:txBody>
      </p:sp>
      <p:sp>
        <p:nvSpPr>
          <p:cNvPr id="6" name="object 6">
            <a:extLst>
              <a:ext uri="{FF2B5EF4-FFF2-40B4-BE49-F238E27FC236}">
                <a16:creationId xmlns:a16="http://schemas.microsoft.com/office/drawing/2014/main" id="{45D02C05-32CE-430C-3F0D-1673FE05D252}"/>
              </a:ext>
            </a:extLst>
          </p:cNvPr>
          <p:cNvSpPr/>
          <p:nvPr/>
        </p:nvSpPr>
        <p:spPr>
          <a:xfrm>
            <a:off x="6364363" y="3692931"/>
            <a:ext cx="5292725" cy="120650"/>
          </a:xfrm>
          <a:custGeom>
            <a:avLst/>
            <a:gdLst/>
            <a:ahLst/>
            <a:cxnLst/>
            <a:rect l="l" t="t" r="r" b="b"/>
            <a:pathLst>
              <a:path w="5292725" h="120650">
                <a:moveTo>
                  <a:pt x="5292585" y="0"/>
                </a:moveTo>
                <a:lnTo>
                  <a:pt x="0" y="0"/>
                </a:lnTo>
                <a:lnTo>
                  <a:pt x="0" y="120510"/>
                </a:lnTo>
                <a:lnTo>
                  <a:pt x="5292585" y="120510"/>
                </a:lnTo>
                <a:lnTo>
                  <a:pt x="5292585" y="0"/>
                </a:lnTo>
                <a:close/>
              </a:path>
            </a:pathLst>
          </a:custGeom>
          <a:solidFill>
            <a:srgbClr val="FFD107"/>
          </a:solidFill>
        </p:spPr>
        <p:txBody>
          <a:bodyPr wrap="square" lIns="0" tIns="0" rIns="0" bIns="0" rtlCol="0"/>
          <a:lstStyle/>
          <a:p>
            <a:endParaRPr/>
          </a:p>
        </p:txBody>
      </p:sp>
    </p:spTree>
    <p:extLst>
      <p:ext uri="{BB962C8B-B14F-4D97-AF65-F5344CB8AC3E}">
        <p14:creationId xmlns:p14="http://schemas.microsoft.com/office/powerpoint/2010/main" val="3930963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0D324E-833D-AF4C-21D3-4D4FC6CD4E5C}"/>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D927E09D-BDD7-3CAB-CEE3-73050736C339}"/>
              </a:ext>
            </a:extLst>
          </p:cNvPr>
          <p:cNvSpPr/>
          <p:nvPr/>
        </p:nvSpPr>
        <p:spPr>
          <a:xfrm>
            <a:off x="0" y="14037"/>
            <a:ext cx="18288000" cy="10287000"/>
          </a:xfrm>
          <a:custGeom>
            <a:avLst/>
            <a:gdLst/>
            <a:ahLst/>
            <a:cxnLst/>
            <a:rect l="l" t="t" r="r" b="b"/>
            <a:pathLst>
              <a:path w="18288000" h="10287000">
                <a:moveTo>
                  <a:pt x="18288000" y="0"/>
                </a:moveTo>
                <a:lnTo>
                  <a:pt x="0" y="0"/>
                </a:lnTo>
                <a:lnTo>
                  <a:pt x="0" y="10287000"/>
                </a:lnTo>
                <a:lnTo>
                  <a:pt x="18288000" y="10287000"/>
                </a:lnTo>
                <a:lnTo>
                  <a:pt x="18288000" y="0"/>
                </a:lnTo>
                <a:close/>
              </a:path>
            </a:pathLst>
          </a:custGeom>
          <a:solidFill>
            <a:srgbClr val="99D5D4"/>
          </a:solidFill>
        </p:spPr>
        <p:txBody>
          <a:bodyPr wrap="square" lIns="0" tIns="0" rIns="0" bIns="0" rtlCol="0"/>
          <a:lstStyle/>
          <a:p>
            <a:endParaRPr/>
          </a:p>
        </p:txBody>
      </p:sp>
      <p:sp>
        <p:nvSpPr>
          <p:cNvPr id="3" name="object 3">
            <a:extLst>
              <a:ext uri="{FF2B5EF4-FFF2-40B4-BE49-F238E27FC236}">
                <a16:creationId xmlns:a16="http://schemas.microsoft.com/office/drawing/2014/main" id="{A33687EB-40D5-81C8-21E5-82F98F6511D6}"/>
              </a:ext>
            </a:extLst>
          </p:cNvPr>
          <p:cNvSpPr txBox="1">
            <a:spLocks noGrp="1"/>
          </p:cNvSpPr>
          <p:nvPr>
            <p:ph type="title"/>
          </p:nvPr>
        </p:nvSpPr>
        <p:spPr>
          <a:xfrm>
            <a:off x="796924" y="777302"/>
            <a:ext cx="13909675" cy="1092200"/>
          </a:xfrm>
          <a:prstGeom prst="rect">
            <a:avLst/>
          </a:prstGeom>
        </p:spPr>
        <p:txBody>
          <a:bodyPr vert="horz" wrap="square" lIns="0" tIns="12700" rIns="0" bIns="0" rtlCol="0">
            <a:spAutoFit/>
          </a:bodyPr>
          <a:lstStyle/>
          <a:p>
            <a:pPr marL="12700">
              <a:lnSpc>
                <a:spcPct val="100000"/>
              </a:lnSpc>
              <a:spcBef>
                <a:spcPts val="100"/>
              </a:spcBef>
              <a:tabLst>
                <a:tab pos="2224405" algn="l"/>
              </a:tabLst>
            </a:pPr>
            <a:r>
              <a:rPr lang="en-US" spc="-10" dirty="0">
                <a:latin typeface="Circe Extra Bold" panose="020B0802020203020203" pitchFamily="34" charset="0"/>
              </a:rPr>
              <a:t>Project Components</a:t>
            </a:r>
            <a:endParaRPr spc="-10" dirty="0">
              <a:latin typeface="Circe Extra Bold" panose="020B0802020203020203" pitchFamily="34" charset="0"/>
            </a:endParaRPr>
          </a:p>
        </p:txBody>
      </p:sp>
      <p:grpSp>
        <p:nvGrpSpPr>
          <p:cNvPr id="4" name="object 4">
            <a:extLst>
              <a:ext uri="{FF2B5EF4-FFF2-40B4-BE49-F238E27FC236}">
                <a16:creationId xmlns:a16="http://schemas.microsoft.com/office/drawing/2014/main" id="{981CBE63-C223-6760-BB51-C6D5CD189579}"/>
              </a:ext>
            </a:extLst>
          </p:cNvPr>
          <p:cNvGrpSpPr/>
          <p:nvPr/>
        </p:nvGrpSpPr>
        <p:grpSpPr>
          <a:xfrm>
            <a:off x="175061" y="3437587"/>
            <a:ext cx="18288503" cy="4202103"/>
            <a:chOff x="0" y="3472068"/>
            <a:chExt cx="18288503" cy="3019426"/>
          </a:xfrm>
        </p:grpSpPr>
        <p:sp>
          <p:nvSpPr>
            <p:cNvPr id="5" name="object 5">
              <a:extLst>
                <a:ext uri="{FF2B5EF4-FFF2-40B4-BE49-F238E27FC236}">
                  <a16:creationId xmlns:a16="http://schemas.microsoft.com/office/drawing/2014/main" id="{597797DF-D755-F7F9-1DA3-9E032A727B6E}"/>
                </a:ext>
              </a:extLst>
            </p:cNvPr>
            <p:cNvSpPr/>
            <p:nvPr/>
          </p:nvSpPr>
          <p:spPr>
            <a:xfrm>
              <a:off x="9977623" y="3472068"/>
              <a:ext cx="8135316" cy="3016250"/>
            </a:xfrm>
            <a:custGeom>
              <a:avLst/>
              <a:gdLst/>
              <a:ahLst/>
              <a:cxnLst/>
              <a:rect l="l" t="t" r="r" b="b"/>
              <a:pathLst>
                <a:path w="8310880" h="3016250">
                  <a:moveTo>
                    <a:pt x="7810881" y="0"/>
                  </a:moveTo>
                  <a:lnTo>
                    <a:pt x="0" y="0"/>
                  </a:lnTo>
                  <a:lnTo>
                    <a:pt x="0" y="3015665"/>
                  </a:lnTo>
                  <a:lnTo>
                    <a:pt x="7810881" y="3015665"/>
                  </a:lnTo>
                  <a:lnTo>
                    <a:pt x="7860316" y="3014855"/>
                  </a:lnTo>
                  <a:lnTo>
                    <a:pt x="7909659" y="3012429"/>
                  </a:lnTo>
                  <a:lnTo>
                    <a:pt x="7958871" y="3008392"/>
                  </a:lnTo>
                  <a:lnTo>
                    <a:pt x="8007911" y="3002749"/>
                  </a:lnTo>
                  <a:lnTo>
                    <a:pt x="8056741" y="2995507"/>
                  </a:lnTo>
                  <a:lnTo>
                    <a:pt x="8105321" y="2986669"/>
                  </a:lnTo>
                  <a:lnTo>
                    <a:pt x="8153610" y="2976242"/>
                  </a:lnTo>
                  <a:lnTo>
                    <a:pt x="8201571" y="2964230"/>
                  </a:lnTo>
                  <a:lnTo>
                    <a:pt x="8249111" y="2950651"/>
                  </a:lnTo>
                  <a:lnTo>
                    <a:pt x="8296145" y="2935535"/>
                  </a:lnTo>
                  <a:lnTo>
                    <a:pt x="8310377" y="2930442"/>
                  </a:lnTo>
                  <a:lnTo>
                    <a:pt x="8310377" y="85215"/>
                  </a:lnTo>
                  <a:lnTo>
                    <a:pt x="8249111" y="65010"/>
                  </a:lnTo>
                  <a:lnTo>
                    <a:pt x="8201571" y="51434"/>
                  </a:lnTo>
                  <a:lnTo>
                    <a:pt x="8153610" y="39423"/>
                  </a:lnTo>
                  <a:lnTo>
                    <a:pt x="8105321" y="28996"/>
                  </a:lnTo>
                  <a:lnTo>
                    <a:pt x="8056741" y="20158"/>
                  </a:lnTo>
                  <a:lnTo>
                    <a:pt x="8007911" y="12915"/>
                  </a:lnTo>
                  <a:lnTo>
                    <a:pt x="7958871" y="7273"/>
                  </a:lnTo>
                  <a:lnTo>
                    <a:pt x="7909659" y="3236"/>
                  </a:lnTo>
                  <a:lnTo>
                    <a:pt x="7860316" y="809"/>
                  </a:lnTo>
                  <a:lnTo>
                    <a:pt x="7810881" y="0"/>
                  </a:lnTo>
                  <a:close/>
                </a:path>
              </a:pathLst>
            </a:custGeom>
            <a:solidFill>
              <a:srgbClr val="99D5D4"/>
            </a:solidFill>
          </p:spPr>
          <p:txBody>
            <a:bodyPr wrap="square" lIns="0" tIns="0" rIns="0" bIns="0" rtlCol="0"/>
            <a:lstStyle/>
            <a:p>
              <a:endParaRPr/>
            </a:p>
          </p:txBody>
        </p:sp>
        <p:sp>
          <p:nvSpPr>
            <p:cNvPr id="6" name="object 6">
              <a:extLst>
                <a:ext uri="{FF2B5EF4-FFF2-40B4-BE49-F238E27FC236}">
                  <a16:creationId xmlns:a16="http://schemas.microsoft.com/office/drawing/2014/main" id="{EEAB4920-66E7-2FBB-C7E8-4D38DA0B168E}"/>
                </a:ext>
              </a:extLst>
            </p:cNvPr>
            <p:cNvSpPr/>
            <p:nvPr/>
          </p:nvSpPr>
          <p:spPr>
            <a:xfrm>
              <a:off x="9977623" y="3472068"/>
              <a:ext cx="8310880" cy="3016250"/>
            </a:xfrm>
            <a:custGeom>
              <a:avLst/>
              <a:gdLst/>
              <a:ahLst/>
              <a:cxnLst/>
              <a:rect l="l" t="t" r="r" b="b"/>
              <a:pathLst>
                <a:path w="8310880" h="3016250">
                  <a:moveTo>
                    <a:pt x="8310377" y="2930442"/>
                  </a:moveTo>
                  <a:lnTo>
                    <a:pt x="8249111" y="2950651"/>
                  </a:lnTo>
                  <a:lnTo>
                    <a:pt x="8201571" y="2964230"/>
                  </a:lnTo>
                  <a:lnTo>
                    <a:pt x="8153610" y="2976242"/>
                  </a:lnTo>
                  <a:lnTo>
                    <a:pt x="8105321" y="2986669"/>
                  </a:lnTo>
                  <a:lnTo>
                    <a:pt x="8056741" y="2995507"/>
                  </a:lnTo>
                  <a:lnTo>
                    <a:pt x="8007911" y="3002749"/>
                  </a:lnTo>
                  <a:lnTo>
                    <a:pt x="7958871" y="3008392"/>
                  </a:lnTo>
                  <a:lnTo>
                    <a:pt x="7909659" y="3012429"/>
                  </a:lnTo>
                  <a:lnTo>
                    <a:pt x="7860316" y="3014855"/>
                  </a:lnTo>
                  <a:lnTo>
                    <a:pt x="7810881" y="3015665"/>
                  </a:lnTo>
                  <a:lnTo>
                    <a:pt x="0" y="3015665"/>
                  </a:lnTo>
                  <a:lnTo>
                    <a:pt x="0" y="0"/>
                  </a:lnTo>
                  <a:lnTo>
                    <a:pt x="7810881" y="0"/>
                  </a:lnTo>
                  <a:lnTo>
                    <a:pt x="7860316" y="809"/>
                  </a:lnTo>
                  <a:lnTo>
                    <a:pt x="7909659" y="3236"/>
                  </a:lnTo>
                  <a:lnTo>
                    <a:pt x="7958871" y="7273"/>
                  </a:lnTo>
                  <a:lnTo>
                    <a:pt x="8007911" y="12915"/>
                  </a:lnTo>
                  <a:lnTo>
                    <a:pt x="8056741" y="20158"/>
                  </a:lnTo>
                  <a:lnTo>
                    <a:pt x="8105321" y="28996"/>
                  </a:lnTo>
                  <a:lnTo>
                    <a:pt x="8153610" y="39423"/>
                  </a:lnTo>
                  <a:lnTo>
                    <a:pt x="8201571" y="51434"/>
                  </a:lnTo>
                  <a:lnTo>
                    <a:pt x="8249111" y="65010"/>
                  </a:lnTo>
                  <a:lnTo>
                    <a:pt x="8296145" y="80123"/>
                  </a:lnTo>
                  <a:lnTo>
                    <a:pt x="8310377" y="85215"/>
                  </a:lnTo>
                </a:path>
              </a:pathLst>
            </a:custGeom>
            <a:ln w="67094">
              <a:solidFill>
                <a:srgbClr val="FFFFFF"/>
              </a:solidFill>
            </a:ln>
          </p:spPr>
          <p:txBody>
            <a:bodyPr wrap="square" lIns="0" tIns="0" rIns="0" bIns="0" rtlCol="0"/>
            <a:lstStyle/>
            <a:p>
              <a:endParaRPr/>
            </a:p>
          </p:txBody>
        </p:sp>
        <p:sp>
          <p:nvSpPr>
            <p:cNvPr id="7" name="object 7">
              <a:extLst>
                <a:ext uri="{FF2B5EF4-FFF2-40B4-BE49-F238E27FC236}">
                  <a16:creationId xmlns:a16="http://schemas.microsoft.com/office/drawing/2014/main" id="{2BD08D45-FFED-A82E-7557-0795479E53FB}"/>
                </a:ext>
              </a:extLst>
            </p:cNvPr>
            <p:cNvSpPr/>
            <p:nvPr/>
          </p:nvSpPr>
          <p:spPr>
            <a:xfrm>
              <a:off x="3881616" y="3472069"/>
              <a:ext cx="8507730" cy="3019425"/>
            </a:xfrm>
            <a:custGeom>
              <a:avLst/>
              <a:gdLst/>
              <a:ahLst/>
              <a:cxnLst/>
              <a:rect l="l" t="t" r="r" b="b"/>
              <a:pathLst>
                <a:path w="8507730" h="3019425">
                  <a:moveTo>
                    <a:pt x="6997954" y="0"/>
                  </a:moveTo>
                  <a:lnTo>
                    <a:pt x="0" y="0"/>
                  </a:lnTo>
                  <a:lnTo>
                    <a:pt x="0" y="3019018"/>
                  </a:lnTo>
                  <a:lnTo>
                    <a:pt x="6997954" y="3019018"/>
                  </a:lnTo>
                  <a:lnTo>
                    <a:pt x="7047389" y="3018208"/>
                  </a:lnTo>
                  <a:lnTo>
                    <a:pt x="7096732" y="3015782"/>
                  </a:lnTo>
                  <a:lnTo>
                    <a:pt x="7145944" y="3011745"/>
                  </a:lnTo>
                  <a:lnTo>
                    <a:pt x="7194984" y="3006102"/>
                  </a:lnTo>
                  <a:lnTo>
                    <a:pt x="7243814" y="2998859"/>
                  </a:lnTo>
                  <a:lnTo>
                    <a:pt x="7292394" y="2990022"/>
                  </a:lnTo>
                  <a:lnTo>
                    <a:pt x="7340683" y="2979594"/>
                  </a:lnTo>
                  <a:lnTo>
                    <a:pt x="7388644" y="2967583"/>
                  </a:lnTo>
                  <a:lnTo>
                    <a:pt x="7436184" y="2954007"/>
                  </a:lnTo>
                  <a:lnTo>
                    <a:pt x="7483218" y="2938893"/>
                  </a:lnTo>
                  <a:lnTo>
                    <a:pt x="7529708" y="2922257"/>
                  </a:lnTo>
                  <a:lnTo>
                    <a:pt x="7575616" y="2904113"/>
                  </a:lnTo>
                  <a:lnTo>
                    <a:pt x="7620907" y="2884479"/>
                  </a:lnTo>
                  <a:lnTo>
                    <a:pt x="7665542" y="2863368"/>
                  </a:lnTo>
                  <a:lnTo>
                    <a:pt x="7709486" y="2840798"/>
                  </a:lnTo>
                  <a:lnTo>
                    <a:pt x="7752702" y="2816783"/>
                  </a:lnTo>
                  <a:lnTo>
                    <a:pt x="7795111" y="2791363"/>
                  </a:lnTo>
                  <a:lnTo>
                    <a:pt x="7836632" y="2764590"/>
                  </a:lnTo>
                  <a:lnTo>
                    <a:pt x="7877233" y="2736488"/>
                  </a:lnTo>
                  <a:lnTo>
                    <a:pt x="7916883" y="2707082"/>
                  </a:lnTo>
                  <a:lnTo>
                    <a:pt x="7955549" y="2676396"/>
                  </a:lnTo>
                  <a:lnTo>
                    <a:pt x="7993202" y="2644453"/>
                  </a:lnTo>
                  <a:lnTo>
                    <a:pt x="8029808" y="2611277"/>
                  </a:lnTo>
                  <a:lnTo>
                    <a:pt x="8065338" y="2576893"/>
                  </a:lnTo>
                  <a:lnTo>
                    <a:pt x="8099722" y="2541363"/>
                  </a:lnTo>
                  <a:lnTo>
                    <a:pt x="8132898" y="2504757"/>
                  </a:lnTo>
                  <a:lnTo>
                    <a:pt x="8164841" y="2467105"/>
                  </a:lnTo>
                  <a:lnTo>
                    <a:pt x="8195527" y="2428440"/>
                  </a:lnTo>
                  <a:lnTo>
                    <a:pt x="8224933" y="2388792"/>
                  </a:lnTo>
                  <a:lnTo>
                    <a:pt x="8253034" y="2348193"/>
                  </a:lnTo>
                  <a:lnTo>
                    <a:pt x="8279807" y="2306675"/>
                  </a:lnTo>
                  <a:lnTo>
                    <a:pt x="8305228" y="2264270"/>
                  </a:lnTo>
                  <a:lnTo>
                    <a:pt x="8329246" y="2221050"/>
                  </a:lnTo>
                  <a:lnTo>
                    <a:pt x="8351818" y="2177103"/>
                  </a:lnTo>
                  <a:lnTo>
                    <a:pt x="8372929" y="2132465"/>
                  </a:lnTo>
                  <a:lnTo>
                    <a:pt x="8392563" y="2087173"/>
                  </a:lnTo>
                  <a:lnTo>
                    <a:pt x="8410705" y="2041264"/>
                  </a:lnTo>
                  <a:lnTo>
                    <a:pt x="8427340" y="1994774"/>
                  </a:lnTo>
                  <a:lnTo>
                    <a:pt x="8442452" y="1947740"/>
                  </a:lnTo>
                  <a:lnTo>
                    <a:pt x="8456028" y="1900199"/>
                  </a:lnTo>
                  <a:lnTo>
                    <a:pt x="8468039" y="1852239"/>
                  </a:lnTo>
                  <a:lnTo>
                    <a:pt x="8478466" y="1803949"/>
                  </a:lnTo>
                  <a:lnTo>
                    <a:pt x="8487304" y="1755370"/>
                  </a:lnTo>
                  <a:lnTo>
                    <a:pt x="8494547" y="1706540"/>
                  </a:lnTo>
                  <a:lnTo>
                    <a:pt x="8500190" y="1657499"/>
                  </a:lnTo>
                  <a:lnTo>
                    <a:pt x="8504227" y="1608287"/>
                  </a:lnTo>
                  <a:lnTo>
                    <a:pt x="8506653" y="1558944"/>
                  </a:lnTo>
                  <a:lnTo>
                    <a:pt x="8507463" y="1509509"/>
                  </a:lnTo>
                  <a:lnTo>
                    <a:pt x="8506653" y="1460074"/>
                  </a:lnTo>
                  <a:lnTo>
                    <a:pt x="8504227" y="1410730"/>
                  </a:lnTo>
                  <a:lnTo>
                    <a:pt x="8500190" y="1361518"/>
                  </a:lnTo>
                  <a:lnTo>
                    <a:pt x="8494547" y="1312478"/>
                  </a:lnTo>
                  <a:lnTo>
                    <a:pt x="8487304" y="1263648"/>
                  </a:lnTo>
                  <a:lnTo>
                    <a:pt x="8478466" y="1215068"/>
                  </a:lnTo>
                  <a:lnTo>
                    <a:pt x="8468039" y="1166779"/>
                  </a:lnTo>
                  <a:lnTo>
                    <a:pt x="8456028" y="1118819"/>
                  </a:lnTo>
                  <a:lnTo>
                    <a:pt x="8442452" y="1071278"/>
                  </a:lnTo>
                  <a:lnTo>
                    <a:pt x="8427340" y="1024244"/>
                  </a:lnTo>
                  <a:lnTo>
                    <a:pt x="8410705" y="977754"/>
                  </a:lnTo>
                  <a:lnTo>
                    <a:pt x="8392563" y="931845"/>
                  </a:lnTo>
                  <a:lnTo>
                    <a:pt x="8372929" y="886552"/>
                  </a:lnTo>
                  <a:lnTo>
                    <a:pt x="8351818" y="841914"/>
                  </a:lnTo>
                  <a:lnTo>
                    <a:pt x="8329246" y="797967"/>
                  </a:lnTo>
                  <a:lnTo>
                    <a:pt x="8305228" y="754748"/>
                  </a:lnTo>
                  <a:lnTo>
                    <a:pt x="8279807" y="712342"/>
                  </a:lnTo>
                  <a:lnTo>
                    <a:pt x="8253034" y="670825"/>
                  </a:lnTo>
                  <a:lnTo>
                    <a:pt x="8224933" y="630226"/>
                  </a:lnTo>
                  <a:lnTo>
                    <a:pt x="8195527" y="590578"/>
                  </a:lnTo>
                  <a:lnTo>
                    <a:pt x="8164841" y="551912"/>
                  </a:lnTo>
                  <a:lnTo>
                    <a:pt x="8132898" y="514261"/>
                  </a:lnTo>
                  <a:lnTo>
                    <a:pt x="8099722" y="477654"/>
                  </a:lnTo>
                  <a:lnTo>
                    <a:pt x="8065338" y="442125"/>
                  </a:lnTo>
                  <a:lnTo>
                    <a:pt x="8029808" y="407740"/>
                  </a:lnTo>
                  <a:lnTo>
                    <a:pt x="7993202" y="374565"/>
                  </a:lnTo>
                  <a:lnTo>
                    <a:pt x="7955549" y="342622"/>
                  </a:lnTo>
                  <a:lnTo>
                    <a:pt x="7916883" y="311935"/>
                  </a:lnTo>
                  <a:lnTo>
                    <a:pt x="7877233" y="282529"/>
                  </a:lnTo>
                  <a:lnTo>
                    <a:pt x="7836632" y="254428"/>
                  </a:lnTo>
                  <a:lnTo>
                    <a:pt x="7795111" y="227655"/>
                  </a:lnTo>
                  <a:lnTo>
                    <a:pt x="7752702" y="202234"/>
                  </a:lnTo>
                  <a:lnTo>
                    <a:pt x="7709486" y="178216"/>
                  </a:lnTo>
                  <a:lnTo>
                    <a:pt x="7665542" y="155644"/>
                  </a:lnTo>
                  <a:lnTo>
                    <a:pt x="7620907" y="134533"/>
                  </a:lnTo>
                  <a:lnTo>
                    <a:pt x="7575616" y="114900"/>
                  </a:lnTo>
                  <a:lnTo>
                    <a:pt x="7529708" y="96758"/>
                  </a:lnTo>
                  <a:lnTo>
                    <a:pt x="7483218" y="80123"/>
                  </a:lnTo>
                  <a:lnTo>
                    <a:pt x="7436184" y="65010"/>
                  </a:lnTo>
                  <a:lnTo>
                    <a:pt x="7388644" y="51434"/>
                  </a:lnTo>
                  <a:lnTo>
                    <a:pt x="7340683" y="39423"/>
                  </a:lnTo>
                  <a:lnTo>
                    <a:pt x="7292394" y="28996"/>
                  </a:lnTo>
                  <a:lnTo>
                    <a:pt x="7243814" y="20158"/>
                  </a:lnTo>
                  <a:lnTo>
                    <a:pt x="7194984" y="12915"/>
                  </a:lnTo>
                  <a:lnTo>
                    <a:pt x="7145944" y="7273"/>
                  </a:lnTo>
                  <a:lnTo>
                    <a:pt x="7096732" y="3236"/>
                  </a:lnTo>
                  <a:lnTo>
                    <a:pt x="7047389" y="809"/>
                  </a:lnTo>
                  <a:lnTo>
                    <a:pt x="6997954" y="0"/>
                  </a:lnTo>
                  <a:close/>
                </a:path>
              </a:pathLst>
            </a:custGeom>
            <a:solidFill>
              <a:srgbClr val="99D5D4"/>
            </a:solidFill>
          </p:spPr>
          <p:txBody>
            <a:bodyPr wrap="square" lIns="0" tIns="0" rIns="0" bIns="0" rtlCol="0"/>
            <a:lstStyle/>
            <a:p>
              <a:endParaRPr/>
            </a:p>
          </p:txBody>
        </p:sp>
        <p:sp>
          <p:nvSpPr>
            <p:cNvPr id="8" name="object 8">
              <a:extLst>
                <a:ext uri="{FF2B5EF4-FFF2-40B4-BE49-F238E27FC236}">
                  <a16:creationId xmlns:a16="http://schemas.microsoft.com/office/drawing/2014/main" id="{FD10C748-2F41-D4D3-D66C-FA9104C435C7}"/>
                </a:ext>
              </a:extLst>
            </p:cNvPr>
            <p:cNvSpPr/>
            <p:nvPr/>
          </p:nvSpPr>
          <p:spPr>
            <a:xfrm>
              <a:off x="3881616" y="3472069"/>
              <a:ext cx="8507730" cy="3019425"/>
            </a:xfrm>
            <a:custGeom>
              <a:avLst/>
              <a:gdLst/>
              <a:ahLst/>
              <a:cxnLst/>
              <a:rect l="l" t="t" r="r" b="b"/>
              <a:pathLst>
                <a:path w="8507730" h="3019425">
                  <a:moveTo>
                    <a:pt x="8507463" y="1509509"/>
                  </a:moveTo>
                  <a:lnTo>
                    <a:pt x="8506653" y="1558944"/>
                  </a:lnTo>
                  <a:lnTo>
                    <a:pt x="8504227" y="1608287"/>
                  </a:lnTo>
                  <a:lnTo>
                    <a:pt x="8500190" y="1657499"/>
                  </a:lnTo>
                  <a:lnTo>
                    <a:pt x="8494547" y="1706540"/>
                  </a:lnTo>
                  <a:lnTo>
                    <a:pt x="8487304" y="1755370"/>
                  </a:lnTo>
                  <a:lnTo>
                    <a:pt x="8478466" y="1803949"/>
                  </a:lnTo>
                  <a:lnTo>
                    <a:pt x="8468039" y="1852239"/>
                  </a:lnTo>
                  <a:lnTo>
                    <a:pt x="8456028" y="1900199"/>
                  </a:lnTo>
                  <a:lnTo>
                    <a:pt x="8442452" y="1947740"/>
                  </a:lnTo>
                  <a:lnTo>
                    <a:pt x="8427340" y="1994774"/>
                  </a:lnTo>
                  <a:lnTo>
                    <a:pt x="8410705" y="2041264"/>
                  </a:lnTo>
                  <a:lnTo>
                    <a:pt x="8392563" y="2087173"/>
                  </a:lnTo>
                  <a:lnTo>
                    <a:pt x="8372929" y="2132465"/>
                  </a:lnTo>
                  <a:lnTo>
                    <a:pt x="8351818" y="2177103"/>
                  </a:lnTo>
                  <a:lnTo>
                    <a:pt x="8329246" y="2221050"/>
                  </a:lnTo>
                  <a:lnTo>
                    <a:pt x="8305228" y="2264270"/>
                  </a:lnTo>
                  <a:lnTo>
                    <a:pt x="8279807" y="2306675"/>
                  </a:lnTo>
                  <a:lnTo>
                    <a:pt x="8253034" y="2348193"/>
                  </a:lnTo>
                  <a:lnTo>
                    <a:pt x="8224933" y="2388792"/>
                  </a:lnTo>
                  <a:lnTo>
                    <a:pt x="8195527" y="2428440"/>
                  </a:lnTo>
                  <a:lnTo>
                    <a:pt x="8164841" y="2467105"/>
                  </a:lnTo>
                  <a:lnTo>
                    <a:pt x="8132898" y="2504757"/>
                  </a:lnTo>
                  <a:lnTo>
                    <a:pt x="8099722" y="2541363"/>
                  </a:lnTo>
                  <a:lnTo>
                    <a:pt x="8065338" y="2576893"/>
                  </a:lnTo>
                  <a:lnTo>
                    <a:pt x="8029808" y="2611277"/>
                  </a:lnTo>
                  <a:lnTo>
                    <a:pt x="7993202" y="2644453"/>
                  </a:lnTo>
                  <a:lnTo>
                    <a:pt x="7955549" y="2676396"/>
                  </a:lnTo>
                  <a:lnTo>
                    <a:pt x="7916883" y="2707082"/>
                  </a:lnTo>
                  <a:lnTo>
                    <a:pt x="7877233" y="2736488"/>
                  </a:lnTo>
                  <a:lnTo>
                    <a:pt x="7836632" y="2764590"/>
                  </a:lnTo>
                  <a:lnTo>
                    <a:pt x="7795111" y="2791363"/>
                  </a:lnTo>
                  <a:lnTo>
                    <a:pt x="7752702" y="2816783"/>
                  </a:lnTo>
                  <a:lnTo>
                    <a:pt x="7709486" y="2840798"/>
                  </a:lnTo>
                  <a:lnTo>
                    <a:pt x="7665542" y="2863368"/>
                  </a:lnTo>
                  <a:lnTo>
                    <a:pt x="7620907" y="2884479"/>
                  </a:lnTo>
                  <a:lnTo>
                    <a:pt x="7575616" y="2904113"/>
                  </a:lnTo>
                  <a:lnTo>
                    <a:pt x="7529708" y="2922257"/>
                  </a:lnTo>
                  <a:lnTo>
                    <a:pt x="7483218" y="2938893"/>
                  </a:lnTo>
                  <a:lnTo>
                    <a:pt x="7436184" y="2954007"/>
                  </a:lnTo>
                  <a:lnTo>
                    <a:pt x="7388644" y="2967583"/>
                  </a:lnTo>
                  <a:lnTo>
                    <a:pt x="7340683" y="2979594"/>
                  </a:lnTo>
                  <a:lnTo>
                    <a:pt x="7292394" y="2990022"/>
                  </a:lnTo>
                  <a:lnTo>
                    <a:pt x="7243814" y="2998859"/>
                  </a:lnTo>
                  <a:lnTo>
                    <a:pt x="7194984" y="3006102"/>
                  </a:lnTo>
                  <a:lnTo>
                    <a:pt x="7145944" y="3011745"/>
                  </a:lnTo>
                  <a:lnTo>
                    <a:pt x="7096732" y="3015782"/>
                  </a:lnTo>
                  <a:lnTo>
                    <a:pt x="7047389" y="3018208"/>
                  </a:lnTo>
                  <a:lnTo>
                    <a:pt x="6997954" y="3019018"/>
                  </a:lnTo>
                  <a:lnTo>
                    <a:pt x="0" y="3019018"/>
                  </a:lnTo>
                  <a:lnTo>
                    <a:pt x="0" y="0"/>
                  </a:lnTo>
                  <a:lnTo>
                    <a:pt x="6997954" y="0"/>
                  </a:lnTo>
                  <a:lnTo>
                    <a:pt x="7047389" y="809"/>
                  </a:lnTo>
                  <a:lnTo>
                    <a:pt x="7096732" y="3236"/>
                  </a:lnTo>
                  <a:lnTo>
                    <a:pt x="7145944" y="7273"/>
                  </a:lnTo>
                  <a:lnTo>
                    <a:pt x="7194984" y="12915"/>
                  </a:lnTo>
                  <a:lnTo>
                    <a:pt x="7243814" y="20158"/>
                  </a:lnTo>
                  <a:lnTo>
                    <a:pt x="7292394" y="28996"/>
                  </a:lnTo>
                  <a:lnTo>
                    <a:pt x="7340683" y="39423"/>
                  </a:lnTo>
                  <a:lnTo>
                    <a:pt x="7388644" y="51434"/>
                  </a:lnTo>
                  <a:lnTo>
                    <a:pt x="7436184" y="65010"/>
                  </a:lnTo>
                  <a:lnTo>
                    <a:pt x="7483218" y="80123"/>
                  </a:lnTo>
                  <a:lnTo>
                    <a:pt x="7529708" y="96758"/>
                  </a:lnTo>
                  <a:lnTo>
                    <a:pt x="7575616" y="114900"/>
                  </a:lnTo>
                  <a:lnTo>
                    <a:pt x="7620907" y="134533"/>
                  </a:lnTo>
                  <a:lnTo>
                    <a:pt x="7665542" y="155644"/>
                  </a:lnTo>
                  <a:lnTo>
                    <a:pt x="7709486" y="178216"/>
                  </a:lnTo>
                  <a:lnTo>
                    <a:pt x="7752702" y="202234"/>
                  </a:lnTo>
                  <a:lnTo>
                    <a:pt x="7795111" y="227655"/>
                  </a:lnTo>
                  <a:lnTo>
                    <a:pt x="7836632" y="254428"/>
                  </a:lnTo>
                  <a:lnTo>
                    <a:pt x="7877233" y="282529"/>
                  </a:lnTo>
                  <a:lnTo>
                    <a:pt x="7916883" y="311935"/>
                  </a:lnTo>
                  <a:lnTo>
                    <a:pt x="7955549" y="342622"/>
                  </a:lnTo>
                  <a:lnTo>
                    <a:pt x="7993202" y="374565"/>
                  </a:lnTo>
                  <a:lnTo>
                    <a:pt x="8029808" y="407740"/>
                  </a:lnTo>
                  <a:lnTo>
                    <a:pt x="8065338" y="442125"/>
                  </a:lnTo>
                  <a:lnTo>
                    <a:pt x="8099722" y="477654"/>
                  </a:lnTo>
                  <a:lnTo>
                    <a:pt x="8132898" y="514261"/>
                  </a:lnTo>
                  <a:lnTo>
                    <a:pt x="8164841" y="551912"/>
                  </a:lnTo>
                  <a:lnTo>
                    <a:pt x="8195527" y="590578"/>
                  </a:lnTo>
                  <a:lnTo>
                    <a:pt x="8224933" y="630226"/>
                  </a:lnTo>
                  <a:lnTo>
                    <a:pt x="8253034" y="670825"/>
                  </a:lnTo>
                  <a:lnTo>
                    <a:pt x="8279807" y="712342"/>
                  </a:lnTo>
                  <a:lnTo>
                    <a:pt x="8305228" y="754748"/>
                  </a:lnTo>
                  <a:lnTo>
                    <a:pt x="8329246" y="797967"/>
                  </a:lnTo>
                  <a:lnTo>
                    <a:pt x="8351818" y="841914"/>
                  </a:lnTo>
                  <a:lnTo>
                    <a:pt x="8372929" y="886552"/>
                  </a:lnTo>
                  <a:lnTo>
                    <a:pt x="8392563" y="931845"/>
                  </a:lnTo>
                  <a:lnTo>
                    <a:pt x="8410705" y="977754"/>
                  </a:lnTo>
                  <a:lnTo>
                    <a:pt x="8427340" y="1024244"/>
                  </a:lnTo>
                  <a:lnTo>
                    <a:pt x="8442452" y="1071278"/>
                  </a:lnTo>
                  <a:lnTo>
                    <a:pt x="8456028" y="1118819"/>
                  </a:lnTo>
                  <a:lnTo>
                    <a:pt x="8468039" y="1166779"/>
                  </a:lnTo>
                  <a:lnTo>
                    <a:pt x="8478466" y="1215068"/>
                  </a:lnTo>
                  <a:lnTo>
                    <a:pt x="8487304" y="1263648"/>
                  </a:lnTo>
                  <a:lnTo>
                    <a:pt x="8494547" y="1312478"/>
                  </a:lnTo>
                  <a:lnTo>
                    <a:pt x="8500190" y="1361518"/>
                  </a:lnTo>
                  <a:lnTo>
                    <a:pt x="8504227" y="1410730"/>
                  </a:lnTo>
                  <a:lnTo>
                    <a:pt x="8506653" y="1460074"/>
                  </a:lnTo>
                  <a:lnTo>
                    <a:pt x="8507463" y="1509509"/>
                  </a:lnTo>
                  <a:close/>
                </a:path>
              </a:pathLst>
            </a:custGeom>
            <a:ln w="67094">
              <a:solidFill>
                <a:srgbClr val="FFFFFF"/>
              </a:solidFill>
            </a:ln>
          </p:spPr>
          <p:txBody>
            <a:bodyPr wrap="square" lIns="0" tIns="0" rIns="0" bIns="0" rtlCol="0"/>
            <a:lstStyle/>
            <a:p>
              <a:endParaRPr/>
            </a:p>
          </p:txBody>
        </p:sp>
        <p:sp>
          <p:nvSpPr>
            <p:cNvPr id="9" name="object 9">
              <a:extLst>
                <a:ext uri="{FF2B5EF4-FFF2-40B4-BE49-F238E27FC236}">
                  <a16:creationId xmlns:a16="http://schemas.microsoft.com/office/drawing/2014/main" id="{86D1B470-F3AB-E4F8-2D96-848109A58C6C}"/>
                </a:ext>
              </a:extLst>
            </p:cNvPr>
            <p:cNvSpPr/>
            <p:nvPr/>
          </p:nvSpPr>
          <p:spPr>
            <a:xfrm>
              <a:off x="0" y="3472069"/>
              <a:ext cx="6053455" cy="3019425"/>
            </a:xfrm>
            <a:custGeom>
              <a:avLst/>
              <a:gdLst/>
              <a:ahLst/>
              <a:cxnLst/>
              <a:rect l="l" t="t" r="r" b="b"/>
              <a:pathLst>
                <a:path w="6053455" h="3019425">
                  <a:moveTo>
                    <a:pt x="4543421" y="0"/>
                  </a:moveTo>
                  <a:lnTo>
                    <a:pt x="0" y="0"/>
                  </a:lnTo>
                  <a:lnTo>
                    <a:pt x="0" y="3019018"/>
                  </a:lnTo>
                  <a:lnTo>
                    <a:pt x="4543421" y="3019018"/>
                  </a:lnTo>
                  <a:lnTo>
                    <a:pt x="4592856" y="3018208"/>
                  </a:lnTo>
                  <a:lnTo>
                    <a:pt x="4642199" y="3015782"/>
                  </a:lnTo>
                  <a:lnTo>
                    <a:pt x="4691411" y="3011745"/>
                  </a:lnTo>
                  <a:lnTo>
                    <a:pt x="4740452" y="3006102"/>
                  </a:lnTo>
                  <a:lnTo>
                    <a:pt x="4789282" y="2998859"/>
                  </a:lnTo>
                  <a:lnTo>
                    <a:pt x="4837861" y="2990022"/>
                  </a:lnTo>
                  <a:lnTo>
                    <a:pt x="4886151" y="2979594"/>
                  </a:lnTo>
                  <a:lnTo>
                    <a:pt x="4934111" y="2967583"/>
                  </a:lnTo>
                  <a:lnTo>
                    <a:pt x="4981652" y="2954007"/>
                  </a:lnTo>
                  <a:lnTo>
                    <a:pt x="5028685" y="2938893"/>
                  </a:lnTo>
                  <a:lnTo>
                    <a:pt x="5075175" y="2922257"/>
                  </a:lnTo>
                  <a:lnTo>
                    <a:pt x="5121083" y="2904113"/>
                  </a:lnTo>
                  <a:lnTo>
                    <a:pt x="5166374" y="2884479"/>
                  </a:lnTo>
                  <a:lnTo>
                    <a:pt x="5211010" y="2863368"/>
                  </a:lnTo>
                  <a:lnTo>
                    <a:pt x="5254954" y="2840798"/>
                  </a:lnTo>
                  <a:lnTo>
                    <a:pt x="5298169" y="2816783"/>
                  </a:lnTo>
                  <a:lnTo>
                    <a:pt x="5340579" y="2791363"/>
                  </a:lnTo>
                  <a:lnTo>
                    <a:pt x="5382100" y="2764590"/>
                  </a:lnTo>
                  <a:lnTo>
                    <a:pt x="5422700" y="2736488"/>
                  </a:lnTo>
                  <a:lnTo>
                    <a:pt x="5462350" y="2707082"/>
                  </a:lnTo>
                  <a:lnTo>
                    <a:pt x="5501016" y="2676396"/>
                  </a:lnTo>
                  <a:lnTo>
                    <a:pt x="5538669" y="2644453"/>
                  </a:lnTo>
                  <a:lnTo>
                    <a:pt x="5575275" y="2611277"/>
                  </a:lnTo>
                  <a:lnTo>
                    <a:pt x="5610805" y="2576893"/>
                  </a:lnTo>
                  <a:lnTo>
                    <a:pt x="5645189" y="2541363"/>
                  </a:lnTo>
                  <a:lnTo>
                    <a:pt x="5678365" y="2504757"/>
                  </a:lnTo>
                  <a:lnTo>
                    <a:pt x="5710308" y="2467105"/>
                  </a:lnTo>
                  <a:lnTo>
                    <a:pt x="5740994" y="2428440"/>
                  </a:lnTo>
                  <a:lnTo>
                    <a:pt x="5770400" y="2388792"/>
                  </a:lnTo>
                  <a:lnTo>
                    <a:pt x="5798502" y="2348193"/>
                  </a:lnTo>
                  <a:lnTo>
                    <a:pt x="5825275" y="2306675"/>
                  </a:lnTo>
                  <a:lnTo>
                    <a:pt x="5850695" y="2264270"/>
                  </a:lnTo>
                  <a:lnTo>
                    <a:pt x="5874714" y="2221050"/>
                  </a:lnTo>
                  <a:lnTo>
                    <a:pt x="5897286" y="2177103"/>
                  </a:lnTo>
                  <a:lnTo>
                    <a:pt x="5918396" y="2132465"/>
                  </a:lnTo>
                  <a:lnTo>
                    <a:pt x="5938030" y="2087173"/>
                  </a:lnTo>
                  <a:lnTo>
                    <a:pt x="5956172" y="2041264"/>
                  </a:lnTo>
                  <a:lnTo>
                    <a:pt x="5972807" y="1994774"/>
                  </a:lnTo>
                  <a:lnTo>
                    <a:pt x="5987920" y="1947740"/>
                  </a:lnTo>
                  <a:lnTo>
                    <a:pt x="6001495" y="1900199"/>
                  </a:lnTo>
                  <a:lnTo>
                    <a:pt x="6013506" y="1852239"/>
                  </a:lnTo>
                  <a:lnTo>
                    <a:pt x="6023934" y="1803949"/>
                  </a:lnTo>
                  <a:lnTo>
                    <a:pt x="6032771" y="1755370"/>
                  </a:lnTo>
                  <a:lnTo>
                    <a:pt x="6040014" y="1706540"/>
                  </a:lnTo>
                  <a:lnTo>
                    <a:pt x="6045657" y="1657499"/>
                  </a:lnTo>
                  <a:lnTo>
                    <a:pt x="6049694" y="1608287"/>
                  </a:lnTo>
                  <a:lnTo>
                    <a:pt x="6052120" y="1558944"/>
                  </a:lnTo>
                  <a:lnTo>
                    <a:pt x="6052930" y="1509509"/>
                  </a:lnTo>
                  <a:lnTo>
                    <a:pt x="6052120" y="1460074"/>
                  </a:lnTo>
                  <a:lnTo>
                    <a:pt x="6049694" y="1410730"/>
                  </a:lnTo>
                  <a:lnTo>
                    <a:pt x="6045657" y="1361518"/>
                  </a:lnTo>
                  <a:lnTo>
                    <a:pt x="6040014" y="1312478"/>
                  </a:lnTo>
                  <a:lnTo>
                    <a:pt x="6032771" y="1263648"/>
                  </a:lnTo>
                  <a:lnTo>
                    <a:pt x="6023934" y="1215068"/>
                  </a:lnTo>
                  <a:lnTo>
                    <a:pt x="6013506" y="1166779"/>
                  </a:lnTo>
                  <a:lnTo>
                    <a:pt x="6001495" y="1118819"/>
                  </a:lnTo>
                  <a:lnTo>
                    <a:pt x="5987920" y="1071278"/>
                  </a:lnTo>
                  <a:lnTo>
                    <a:pt x="5972807" y="1024244"/>
                  </a:lnTo>
                  <a:lnTo>
                    <a:pt x="5956172" y="977754"/>
                  </a:lnTo>
                  <a:lnTo>
                    <a:pt x="5938030" y="931845"/>
                  </a:lnTo>
                  <a:lnTo>
                    <a:pt x="5918396" y="886552"/>
                  </a:lnTo>
                  <a:lnTo>
                    <a:pt x="5897286" y="841914"/>
                  </a:lnTo>
                  <a:lnTo>
                    <a:pt x="5874714" y="797967"/>
                  </a:lnTo>
                  <a:lnTo>
                    <a:pt x="5850695" y="754748"/>
                  </a:lnTo>
                  <a:lnTo>
                    <a:pt x="5825275" y="712342"/>
                  </a:lnTo>
                  <a:lnTo>
                    <a:pt x="5798502" y="670825"/>
                  </a:lnTo>
                  <a:lnTo>
                    <a:pt x="5770400" y="630226"/>
                  </a:lnTo>
                  <a:lnTo>
                    <a:pt x="5740994" y="590578"/>
                  </a:lnTo>
                  <a:lnTo>
                    <a:pt x="5710308" y="551912"/>
                  </a:lnTo>
                  <a:lnTo>
                    <a:pt x="5678365" y="514261"/>
                  </a:lnTo>
                  <a:lnTo>
                    <a:pt x="5645189" y="477654"/>
                  </a:lnTo>
                  <a:lnTo>
                    <a:pt x="5610805" y="442125"/>
                  </a:lnTo>
                  <a:lnTo>
                    <a:pt x="5575275" y="407740"/>
                  </a:lnTo>
                  <a:lnTo>
                    <a:pt x="5538669" y="374565"/>
                  </a:lnTo>
                  <a:lnTo>
                    <a:pt x="5501016" y="342622"/>
                  </a:lnTo>
                  <a:lnTo>
                    <a:pt x="5462350" y="311935"/>
                  </a:lnTo>
                  <a:lnTo>
                    <a:pt x="5422700" y="282529"/>
                  </a:lnTo>
                  <a:lnTo>
                    <a:pt x="5382100" y="254428"/>
                  </a:lnTo>
                  <a:lnTo>
                    <a:pt x="5340579" y="227655"/>
                  </a:lnTo>
                  <a:lnTo>
                    <a:pt x="5298169" y="202234"/>
                  </a:lnTo>
                  <a:lnTo>
                    <a:pt x="5254954" y="178216"/>
                  </a:lnTo>
                  <a:lnTo>
                    <a:pt x="5211010" y="155644"/>
                  </a:lnTo>
                  <a:lnTo>
                    <a:pt x="5166374" y="134533"/>
                  </a:lnTo>
                  <a:lnTo>
                    <a:pt x="5121083" y="114900"/>
                  </a:lnTo>
                  <a:lnTo>
                    <a:pt x="5075175" y="96758"/>
                  </a:lnTo>
                  <a:lnTo>
                    <a:pt x="5028685" y="80123"/>
                  </a:lnTo>
                  <a:lnTo>
                    <a:pt x="4981652" y="65010"/>
                  </a:lnTo>
                  <a:lnTo>
                    <a:pt x="4934111" y="51435"/>
                  </a:lnTo>
                  <a:lnTo>
                    <a:pt x="4886151" y="39423"/>
                  </a:lnTo>
                  <a:lnTo>
                    <a:pt x="4837861" y="28996"/>
                  </a:lnTo>
                  <a:lnTo>
                    <a:pt x="4789282" y="20158"/>
                  </a:lnTo>
                  <a:lnTo>
                    <a:pt x="4740452" y="12915"/>
                  </a:lnTo>
                  <a:lnTo>
                    <a:pt x="4691411" y="7273"/>
                  </a:lnTo>
                  <a:lnTo>
                    <a:pt x="4642199" y="3236"/>
                  </a:lnTo>
                  <a:lnTo>
                    <a:pt x="4592856" y="809"/>
                  </a:lnTo>
                  <a:lnTo>
                    <a:pt x="4543421" y="0"/>
                  </a:lnTo>
                  <a:close/>
                </a:path>
              </a:pathLst>
            </a:custGeom>
            <a:solidFill>
              <a:srgbClr val="99D5D4"/>
            </a:solidFill>
          </p:spPr>
          <p:txBody>
            <a:bodyPr wrap="square" lIns="0" tIns="0" rIns="0" bIns="0" rtlCol="0"/>
            <a:lstStyle/>
            <a:p>
              <a:endParaRPr/>
            </a:p>
          </p:txBody>
        </p:sp>
        <p:sp>
          <p:nvSpPr>
            <p:cNvPr id="10" name="object 10">
              <a:extLst>
                <a:ext uri="{FF2B5EF4-FFF2-40B4-BE49-F238E27FC236}">
                  <a16:creationId xmlns:a16="http://schemas.microsoft.com/office/drawing/2014/main" id="{6A791F34-A8C8-490A-82F6-BF8472500EE5}"/>
                </a:ext>
              </a:extLst>
            </p:cNvPr>
            <p:cNvSpPr/>
            <p:nvPr/>
          </p:nvSpPr>
          <p:spPr>
            <a:xfrm>
              <a:off x="0" y="3472069"/>
              <a:ext cx="6053455" cy="3019425"/>
            </a:xfrm>
            <a:custGeom>
              <a:avLst/>
              <a:gdLst/>
              <a:ahLst/>
              <a:cxnLst/>
              <a:rect l="l" t="t" r="r" b="b"/>
              <a:pathLst>
                <a:path w="6053455" h="3019425">
                  <a:moveTo>
                    <a:pt x="0" y="0"/>
                  </a:moveTo>
                  <a:lnTo>
                    <a:pt x="4543421" y="0"/>
                  </a:lnTo>
                  <a:lnTo>
                    <a:pt x="4592856" y="809"/>
                  </a:lnTo>
                  <a:lnTo>
                    <a:pt x="4642199" y="3236"/>
                  </a:lnTo>
                  <a:lnTo>
                    <a:pt x="4691411" y="7273"/>
                  </a:lnTo>
                  <a:lnTo>
                    <a:pt x="4740452" y="12915"/>
                  </a:lnTo>
                  <a:lnTo>
                    <a:pt x="4789282" y="20158"/>
                  </a:lnTo>
                  <a:lnTo>
                    <a:pt x="4837861" y="28996"/>
                  </a:lnTo>
                  <a:lnTo>
                    <a:pt x="4886151" y="39423"/>
                  </a:lnTo>
                  <a:lnTo>
                    <a:pt x="4934111" y="51435"/>
                  </a:lnTo>
                  <a:lnTo>
                    <a:pt x="4981652" y="65010"/>
                  </a:lnTo>
                  <a:lnTo>
                    <a:pt x="5028685" y="80123"/>
                  </a:lnTo>
                  <a:lnTo>
                    <a:pt x="5075175" y="96758"/>
                  </a:lnTo>
                  <a:lnTo>
                    <a:pt x="5121083" y="114900"/>
                  </a:lnTo>
                  <a:lnTo>
                    <a:pt x="5166374" y="134533"/>
                  </a:lnTo>
                  <a:lnTo>
                    <a:pt x="5211010" y="155644"/>
                  </a:lnTo>
                  <a:lnTo>
                    <a:pt x="5254954" y="178216"/>
                  </a:lnTo>
                  <a:lnTo>
                    <a:pt x="5298169" y="202234"/>
                  </a:lnTo>
                  <a:lnTo>
                    <a:pt x="5340579" y="227655"/>
                  </a:lnTo>
                  <a:lnTo>
                    <a:pt x="5382100" y="254428"/>
                  </a:lnTo>
                  <a:lnTo>
                    <a:pt x="5422700" y="282529"/>
                  </a:lnTo>
                  <a:lnTo>
                    <a:pt x="5462350" y="311935"/>
                  </a:lnTo>
                  <a:lnTo>
                    <a:pt x="5501016" y="342622"/>
                  </a:lnTo>
                  <a:lnTo>
                    <a:pt x="5538669" y="374565"/>
                  </a:lnTo>
                  <a:lnTo>
                    <a:pt x="5575275" y="407740"/>
                  </a:lnTo>
                  <a:lnTo>
                    <a:pt x="5610805" y="442125"/>
                  </a:lnTo>
                  <a:lnTo>
                    <a:pt x="5645189" y="477654"/>
                  </a:lnTo>
                  <a:lnTo>
                    <a:pt x="5678365" y="514261"/>
                  </a:lnTo>
                  <a:lnTo>
                    <a:pt x="5710308" y="551912"/>
                  </a:lnTo>
                  <a:lnTo>
                    <a:pt x="5740994" y="590578"/>
                  </a:lnTo>
                  <a:lnTo>
                    <a:pt x="5770400" y="630226"/>
                  </a:lnTo>
                  <a:lnTo>
                    <a:pt x="5798502" y="670825"/>
                  </a:lnTo>
                  <a:lnTo>
                    <a:pt x="5825275" y="712342"/>
                  </a:lnTo>
                  <a:lnTo>
                    <a:pt x="5850695" y="754748"/>
                  </a:lnTo>
                  <a:lnTo>
                    <a:pt x="5874714" y="797967"/>
                  </a:lnTo>
                  <a:lnTo>
                    <a:pt x="5897286" y="841914"/>
                  </a:lnTo>
                  <a:lnTo>
                    <a:pt x="5918396" y="886552"/>
                  </a:lnTo>
                  <a:lnTo>
                    <a:pt x="5938030" y="931845"/>
                  </a:lnTo>
                  <a:lnTo>
                    <a:pt x="5956172" y="977754"/>
                  </a:lnTo>
                  <a:lnTo>
                    <a:pt x="5972807" y="1024244"/>
                  </a:lnTo>
                  <a:lnTo>
                    <a:pt x="5987920" y="1071278"/>
                  </a:lnTo>
                  <a:lnTo>
                    <a:pt x="6001495" y="1118819"/>
                  </a:lnTo>
                  <a:lnTo>
                    <a:pt x="6013506" y="1166779"/>
                  </a:lnTo>
                  <a:lnTo>
                    <a:pt x="6023934" y="1215068"/>
                  </a:lnTo>
                  <a:lnTo>
                    <a:pt x="6032771" y="1263648"/>
                  </a:lnTo>
                  <a:lnTo>
                    <a:pt x="6040014" y="1312478"/>
                  </a:lnTo>
                  <a:lnTo>
                    <a:pt x="6045657" y="1361518"/>
                  </a:lnTo>
                  <a:lnTo>
                    <a:pt x="6049694" y="1410730"/>
                  </a:lnTo>
                  <a:lnTo>
                    <a:pt x="6052120" y="1460074"/>
                  </a:lnTo>
                  <a:lnTo>
                    <a:pt x="6052930" y="1509509"/>
                  </a:lnTo>
                  <a:lnTo>
                    <a:pt x="6052120" y="1558944"/>
                  </a:lnTo>
                  <a:lnTo>
                    <a:pt x="6049694" y="1608287"/>
                  </a:lnTo>
                  <a:lnTo>
                    <a:pt x="6045657" y="1657499"/>
                  </a:lnTo>
                  <a:lnTo>
                    <a:pt x="6040014" y="1706540"/>
                  </a:lnTo>
                  <a:lnTo>
                    <a:pt x="6032771" y="1755370"/>
                  </a:lnTo>
                  <a:lnTo>
                    <a:pt x="6023934" y="1803949"/>
                  </a:lnTo>
                  <a:lnTo>
                    <a:pt x="6013506" y="1852239"/>
                  </a:lnTo>
                  <a:lnTo>
                    <a:pt x="6001495" y="1900199"/>
                  </a:lnTo>
                  <a:lnTo>
                    <a:pt x="5987920" y="1947740"/>
                  </a:lnTo>
                  <a:lnTo>
                    <a:pt x="5972807" y="1994774"/>
                  </a:lnTo>
                  <a:lnTo>
                    <a:pt x="5956172" y="2041264"/>
                  </a:lnTo>
                  <a:lnTo>
                    <a:pt x="5938030" y="2087173"/>
                  </a:lnTo>
                  <a:lnTo>
                    <a:pt x="5918396" y="2132465"/>
                  </a:lnTo>
                  <a:lnTo>
                    <a:pt x="5897286" y="2177103"/>
                  </a:lnTo>
                  <a:lnTo>
                    <a:pt x="5874714" y="2221050"/>
                  </a:lnTo>
                  <a:lnTo>
                    <a:pt x="5850695" y="2264270"/>
                  </a:lnTo>
                  <a:lnTo>
                    <a:pt x="5825275" y="2306675"/>
                  </a:lnTo>
                  <a:lnTo>
                    <a:pt x="5798502" y="2348193"/>
                  </a:lnTo>
                  <a:lnTo>
                    <a:pt x="5770400" y="2388792"/>
                  </a:lnTo>
                  <a:lnTo>
                    <a:pt x="5740994" y="2428440"/>
                  </a:lnTo>
                  <a:lnTo>
                    <a:pt x="5710308" y="2467105"/>
                  </a:lnTo>
                  <a:lnTo>
                    <a:pt x="5678365" y="2504757"/>
                  </a:lnTo>
                  <a:lnTo>
                    <a:pt x="5645189" y="2541363"/>
                  </a:lnTo>
                  <a:lnTo>
                    <a:pt x="5610805" y="2576893"/>
                  </a:lnTo>
                  <a:lnTo>
                    <a:pt x="5575275" y="2611277"/>
                  </a:lnTo>
                  <a:lnTo>
                    <a:pt x="5538669" y="2644453"/>
                  </a:lnTo>
                  <a:lnTo>
                    <a:pt x="5501016" y="2676396"/>
                  </a:lnTo>
                  <a:lnTo>
                    <a:pt x="5462350" y="2707082"/>
                  </a:lnTo>
                  <a:lnTo>
                    <a:pt x="5422700" y="2736488"/>
                  </a:lnTo>
                  <a:lnTo>
                    <a:pt x="5382100" y="2764590"/>
                  </a:lnTo>
                  <a:lnTo>
                    <a:pt x="5340579" y="2791363"/>
                  </a:lnTo>
                  <a:lnTo>
                    <a:pt x="5298169" y="2816783"/>
                  </a:lnTo>
                  <a:lnTo>
                    <a:pt x="5254954" y="2840798"/>
                  </a:lnTo>
                  <a:lnTo>
                    <a:pt x="5211010" y="2863368"/>
                  </a:lnTo>
                  <a:lnTo>
                    <a:pt x="5166374" y="2884479"/>
                  </a:lnTo>
                  <a:lnTo>
                    <a:pt x="5121083" y="2904113"/>
                  </a:lnTo>
                  <a:lnTo>
                    <a:pt x="5075175" y="2922257"/>
                  </a:lnTo>
                  <a:lnTo>
                    <a:pt x="5028685" y="2938893"/>
                  </a:lnTo>
                  <a:lnTo>
                    <a:pt x="4981652" y="2954007"/>
                  </a:lnTo>
                  <a:lnTo>
                    <a:pt x="4934111" y="2967583"/>
                  </a:lnTo>
                  <a:lnTo>
                    <a:pt x="4886151" y="2979594"/>
                  </a:lnTo>
                  <a:lnTo>
                    <a:pt x="4837861" y="2990022"/>
                  </a:lnTo>
                  <a:lnTo>
                    <a:pt x="4789282" y="2998859"/>
                  </a:lnTo>
                  <a:lnTo>
                    <a:pt x="4740452" y="3006102"/>
                  </a:lnTo>
                  <a:lnTo>
                    <a:pt x="4691411" y="3011745"/>
                  </a:lnTo>
                  <a:lnTo>
                    <a:pt x="4642199" y="3015782"/>
                  </a:lnTo>
                  <a:lnTo>
                    <a:pt x="4592856" y="3018208"/>
                  </a:lnTo>
                  <a:lnTo>
                    <a:pt x="4543421" y="3019018"/>
                  </a:lnTo>
                  <a:lnTo>
                    <a:pt x="0" y="3019018"/>
                  </a:lnTo>
                </a:path>
              </a:pathLst>
            </a:custGeom>
            <a:ln w="67094">
              <a:solidFill>
                <a:srgbClr val="FFFFFF"/>
              </a:solidFill>
            </a:ln>
          </p:spPr>
          <p:txBody>
            <a:bodyPr wrap="square" lIns="0" tIns="0" rIns="0" bIns="0" rtlCol="0"/>
            <a:lstStyle/>
            <a:p>
              <a:endParaRPr/>
            </a:p>
          </p:txBody>
        </p:sp>
      </p:grpSp>
      <p:sp>
        <p:nvSpPr>
          <p:cNvPr id="11" name="object 11">
            <a:extLst>
              <a:ext uri="{FF2B5EF4-FFF2-40B4-BE49-F238E27FC236}">
                <a16:creationId xmlns:a16="http://schemas.microsoft.com/office/drawing/2014/main" id="{88180F33-8AEE-7C72-6C5A-B93BBA92480A}"/>
              </a:ext>
            </a:extLst>
          </p:cNvPr>
          <p:cNvSpPr txBox="1"/>
          <p:nvPr/>
        </p:nvSpPr>
        <p:spPr>
          <a:xfrm>
            <a:off x="710209" y="4062283"/>
            <a:ext cx="4460240" cy="1674817"/>
          </a:xfrm>
          <a:prstGeom prst="rect">
            <a:avLst/>
          </a:prstGeom>
        </p:spPr>
        <p:txBody>
          <a:bodyPr vert="horz" wrap="square" lIns="0" tIns="12700" rIns="0" bIns="0" rtlCol="0">
            <a:spAutoFit/>
          </a:bodyPr>
          <a:lstStyle/>
          <a:p>
            <a:pPr marL="12700">
              <a:lnSpc>
                <a:spcPct val="100000"/>
              </a:lnSpc>
              <a:spcBef>
                <a:spcPts val="100"/>
              </a:spcBef>
              <a:tabLst>
                <a:tab pos="2407920" algn="l"/>
              </a:tabLst>
            </a:pPr>
            <a:r>
              <a:rPr lang="en-US" sz="5400" spc="-10" dirty="0">
                <a:solidFill>
                  <a:srgbClr val="414141"/>
                </a:solidFill>
                <a:latin typeface="Circe" panose="020B0502020203020203" pitchFamily="34" charset="0"/>
                <a:cs typeface="Circe Slab B"/>
              </a:rPr>
              <a:t>Landscape Analysis</a:t>
            </a:r>
            <a:endParaRPr sz="5400" dirty="0">
              <a:latin typeface="Circe" panose="020B0502020203020203" pitchFamily="34" charset="0"/>
              <a:cs typeface="Circe Slab B"/>
            </a:endParaRPr>
          </a:p>
        </p:txBody>
      </p:sp>
      <p:sp>
        <p:nvSpPr>
          <p:cNvPr id="12" name="object 12">
            <a:extLst>
              <a:ext uri="{FF2B5EF4-FFF2-40B4-BE49-F238E27FC236}">
                <a16:creationId xmlns:a16="http://schemas.microsoft.com/office/drawing/2014/main" id="{4B9F8DE9-8D94-F111-E096-C5513494C469}"/>
              </a:ext>
            </a:extLst>
          </p:cNvPr>
          <p:cNvSpPr txBox="1"/>
          <p:nvPr/>
        </p:nvSpPr>
        <p:spPr>
          <a:xfrm>
            <a:off x="6772840" y="4062283"/>
            <a:ext cx="4897120" cy="2505814"/>
          </a:xfrm>
          <a:prstGeom prst="rect">
            <a:avLst/>
          </a:prstGeom>
        </p:spPr>
        <p:txBody>
          <a:bodyPr vert="horz" wrap="square" lIns="0" tIns="12700" rIns="0" bIns="0" rtlCol="0">
            <a:spAutoFit/>
          </a:bodyPr>
          <a:lstStyle/>
          <a:p>
            <a:pPr marL="12700">
              <a:lnSpc>
                <a:spcPct val="100000"/>
              </a:lnSpc>
              <a:spcBef>
                <a:spcPts val="100"/>
              </a:spcBef>
              <a:tabLst>
                <a:tab pos="2407920" algn="l"/>
              </a:tabLst>
            </a:pPr>
            <a:r>
              <a:rPr lang="en-US" sz="5400" spc="-10" dirty="0">
                <a:solidFill>
                  <a:srgbClr val="414141"/>
                </a:solidFill>
                <a:latin typeface="Circe" panose="020B0502020203020203" pitchFamily="34" charset="0"/>
                <a:cs typeface="Circe Slab B"/>
              </a:rPr>
              <a:t>Domains, Standards &amp; Competencies</a:t>
            </a:r>
            <a:endParaRPr sz="5400" dirty="0">
              <a:latin typeface="Circe" panose="020B0502020203020203" pitchFamily="34" charset="0"/>
              <a:cs typeface="Circe Slab B"/>
            </a:endParaRPr>
          </a:p>
        </p:txBody>
      </p:sp>
      <p:sp>
        <p:nvSpPr>
          <p:cNvPr id="13" name="object 13">
            <a:extLst>
              <a:ext uri="{FF2B5EF4-FFF2-40B4-BE49-F238E27FC236}">
                <a16:creationId xmlns:a16="http://schemas.microsoft.com/office/drawing/2014/main" id="{32403BC8-B63B-FDF3-821B-A9FB153FEDAC}"/>
              </a:ext>
            </a:extLst>
          </p:cNvPr>
          <p:cNvSpPr txBox="1"/>
          <p:nvPr/>
        </p:nvSpPr>
        <p:spPr>
          <a:xfrm>
            <a:off x="12962827" y="4062283"/>
            <a:ext cx="4460240" cy="3336811"/>
          </a:xfrm>
          <a:prstGeom prst="rect">
            <a:avLst/>
          </a:prstGeom>
        </p:spPr>
        <p:txBody>
          <a:bodyPr vert="horz" wrap="square" lIns="0" tIns="12700" rIns="0" bIns="0" rtlCol="0">
            <a:spAutoFit/>
          </a:bodyPr>
          <a:lstStyle/>
          <a:p>
            <a:pPr marL="12700">
              <a:lnSpc>
                <a:spcPct val="100000"/>
              </a:lnSpc>
              <a:spcBef>
                <a:spcPts val="100"/>
              </a:spcBef>
              <a:tabLst>
                <a:tab pos="2407920" algn="l"/>
              </a:tabLst>
            </a:pPr>
            <a:r>
              <a:rPr lang="en-US" sz="5400" spc="-10" dirty="0">
                <a:solidFill>
                  <a:srgbClr val="414141"/>
                </a:solidFill>
                <a:latin typeface="Circe" panose="020B0502020203020203" pitchFamily="34" charset="0"/>
                <a:cs typeface="Circe Slab B"/>
              </a:rPr>
              <a:t>Cohesive Evaluation System Components</a:t>
            </a:r>
            <a:endParaRPr sz="5400" dirty="0">
              <a:latin typeface="Circe" panose="020B0502020203020203" pitchFamily="34" charset="0"/>
              <a:cs typeface="Circe Slab B"/>
            </a:endParaRPr>
          </a:p>
        </p:txBody>
      </p:sp>
      <p:sp>
        <p:nvSpPr>
          <p:cNvPr id="17" name="object 17">
            <a:extLst>
              <a:ext uri="{FF2B5EF4-FFF2-40B4-BE49-F238E27FC236}">
                <a16:creationId xmlns:a16="http://schemas.microsoft.com/office/drawing/2014/main" id="{D43A76D7-30AA-FA8C-4987-08B2459B7099}"/>
              </a:ext>
            </a:extLst>
          </p:cNvPr>
          <p:cNvSpPr/>
          <p:nvPr/>
        </p:nvSpPr>
        <p:spPr>
          <a:xfrm>
            <a:off x="809625" y="2114550"/>
            <a:ext cx="5486400" cy="0"/>
          </a:xfrm>
          <a:custGeom>
            <a:avLst/>
            <a:gdLst/>
            <a:ahLst/>
            <a:cxnLst/>
            <a:rect l="l" t="t" r="r" b="b"/>
            <a:pathLst>
              <a:path w="5486400">
                <a:moveTo>
                  <a:pt x="0" y="0"/>
                </a:moveTo>
                <a:lnTo>
                  <a:pt x="5486400" y="0"/>
                </a:lnTo>
              </a:path>
            </a:pathLst>
          </a:custGeom>
          <a:ln w="95250">
            <a:solidFill>
              <a:srgbClr val="025858"/>
            </a:solidFill>
          </a:ln>
        </p:spPr>
        <p:txBody>
          <a:bodyPr wrap="square" lIns="0" tIns="0" rIns="0" bIns="0" rtlCol="0"/>
          <a:lstStyle/>
          <a:p>
            <a:endParaRPr/>
          </a:p>
        </p:txBody>
      </p:sp>
      <p:pic>
        <p:nvPicPr>
          <p:cNvPr id="18" name="object 18">
            <a:extLst>
              <a:ext uri="{FF2B5EF4-FFF2-40B4-BE49-F238E27FC236}">
                <a16:creationId xmlns:a16="http://schemas.microsoft.com/office/drawing/2014/main" id="{C8980549-93B4-B057-1C49-65B1C8B1B675}"/>
              </a:ext>
            </a:extLst>
          </p:cNvPr>
          <p:cNvPicPr/>
          <p:nvPr/>
        </p:nvPicPr>
        <p:blipFill>
          <a:blip r:embed="rId3" cstate="print"/>
          <a:stretch>
            <a:fillRect/>
          </a:stretch>
        </p:blipFill>
        <p:spPr>
          <a:xfrm>
            <a:off x="16137359" y="759140"/>
            <a:ext cx="1285708" cy="1285708"/>
          </a:xfrm>
          <a:prstGeom prst="rect">
            <a:avLst/>
          </a:prstGeom>
        </p:spPr>
      </p:pic>
      <p:cxnSp>
        <p:nvCxnSpPr>
          <p:cNvPr id="21" name="Straight Connector 20">
            <a:extLst>
              <a:ext uri="{FF2B5EF4-FFF2-40B4-BE49-F238E27FC236}">
                <a16:creationId xmlns:a16="http://schemas.microsoft.com/office/drawing/2014/main" id="{53FDE246-3353-69A6-2AD3-4487CC6EEF26}"/>
              </a:ext>
            </a:extLst>
          </p:cNvPr>
          <p:cNvCxnSpPr/>
          <p:nvPr/>
        </p:nvCxnSpPr>
        <p:spPr>
          <a:xfrm>
            <a:off x="6772840" y="6568097"/>
            <a:ext cx="4276160" cy="0"/>
          </a:xfrm>
          <a:prstGeom prst="line">
            <a:avLst/>
          </a:prstGeom>
          <a:ln w="76200">
            <a:solidFill>
              <a:srgbClr val="F5E500"/>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CF1C552-34F2-2963-D4DB-8FD7A6E08158}"/>
              </a:ext>
            </a:extLst>
          </p:cNvPr>
          <p:cNvCxnSpPr/>
          <p:nvPr/>
        </p:nvCxnSpPr>
        <p:spPr>
          <a:xfrm>
            <a:off x="6772840" y="6896100"/>
            <a:ext cx="4276160" cy="0"/>
          </a:xfrm>
          <a:prstGeom prst="line">
            <a:avLst/>
          </a:prstGeom>
          <a:ln w="76200">
            <a:solidFill>
              <a:srgbClr val="F5E500"/>
            </a:solidFill>
            <a:prstDash val="sysDot"/>
          </a:ln>
        </p:spPr>
        <p:style>
          <a:lnRef idx="1">
            <a:schemeClr val="accent1"/>
          </a:lnRef>
          <a:fillRef idx="0">
            <a:schemeClr val="accent1"/>
          </a:fillRef>
          <a:effectRef idx="0">
            <a:schemeClr val="accent1"/>
          </a:effectRef>
          <a:fontRef idx="minor">
            <a:schemeClr val="tx1"/>
          </a:fontRef>
        </p:style>
      </p:cxnSp>
      <p:sp>
        <p:nvSpPr>
          <p:cNvPr id="14" name="object 2">
            <a:extLst>
              <a:ext uri="{FF2B5EF4-FFF2-40B4-BE49-F238E27FC236}">
                <a16:creationId xmlns:a16="http://schemas.microsoft.com/office/drawing/2014/main" id="{DA8CCCB4-A812-BC3E-8F9B-FFE93F3AFCD5}"/>
              </a:ext>
            </a:extLst>
          </p:cNvPr>
          <p:cNvSpPr txBox="1">
            <a:spLocks/>
          </p:cNvSpPr>
          <p:nvPr/>
        </p:nvSpPr>
        <p:spPr>
          <a:xfrm>
            <a:off x="905751" y="8118488"/>
            <a:ext cx="16517316" cy="936154"/>
          </a:xfrm>
          <a:prstGeom prst="rect">
            <a:avLst/>
          </a:prstGeom>
        </p:spPr>
        <p:txBody>
          <a:bodyPr vert="horz" wrap="square" lIns="0" tIns="12700" rIns="0" bIns="0" rtlCol="0">
            <a:spAutoFit/>
          </a:bodyPr>
          <a:lstStyle>
            <a:lvl1pPr>
              <a:defRPr sz="7000" b="1" i="0">
                <a:solidFill>
                  <a:srgbClr val="414141"/>
                </a:solidFill>
                <a:latin typeface="Circe Slab B Bold"/>
                <a:ea typeface="+mj-ea"/>
                <a:cs typeface="Circe Slab B Bold"/>
              </a:defRPr>
            </a:lvl1pPr>
          </a:lstStyle>
          <a:p>
            <a:pPr marL="12700" algn="ctr">
              <a:spcBef>
                <a:spcPts val="100"/>
              </a:spcBef>
              <a:tabLst>
                <a:tab pos="2224405" algn="l"/>
              </a:tabLst>
            </a:pPr>
            <a:r>
              <a:rPr lang="en-US" sz="6000" spc="-10" dirty="0">
                <a:solidFill>
                  <a:srgbClr val="025858"/>
                </a:solidFill>
                <a:latin typeface="Circe Bold" panose="020B0602020203020203" pitchFamily="34" charset="0"/>
              </a:rPr>
              <a:t>Georgia Literacy Coach Competency Framework</a:t>
            </a:r>
          </a:p>
        </p:txBody>
      </p:sp>
    </p:spTree>
    <p:extLst>
      <p:ext uri="{BB962C8B-B14F-4D97-AF65-F5344CB8AC3E}">
        <p14:creationId xmlns:p14="http://schemas.microsoft.com/office/powerpoint/2010/main" val="3933260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par>
                                <p:cTn id="8" presetID="22" presetClass="entr" presetSubtype="8"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left)">
                                      <p:cBhvr>
                                        <p:cTn id="10" dur="1000"/>
                                        <p:tgtEl>
                                          <p:spTgt spid="21"/>
                                        </p:tgtEl>
                                      </p:cBhvr>
                                    </p:animEffect>
                                  </p:childTnLst>
                                </p:cTn>
                              </p:par>
                              <p:par>
                                <p:cTn id="11" presetID="9" presetClass="exit" presetSubtype="0" fill="hold" grpId="0" nodeType="withEffect">
                                  <p:stCondLst>
                                    <p:cond delay="0"/>
                                  </p:stCondLst>
                                  <p:childTnLst>
                                    <p:animEffect transition="out" filter="dissolve">
                                      <p:cBhvr>
                                        <p:cTn id="12" dur="1000"/>
                                        <p:tgtEl>
                                          <p:spTgt spid="11"/>
                                        </p:tgtEl>
                                      </p:cBhvr>
                                    </p:animEffect>
                                    <p:set>
                                      <p:cBhvr>
                                        <p:cTn id="13" dur="1" fill="hold">
                                          <p:stCondLst>
                                            <p:cond delay="999"/>
                                          </p:stCondLst>
                                        </p:cTn>
                                        <p:tgtEl>
                                          <p:spTgt spid="11"/>
                                        </p:tgtEl>
                                        <p:attrNameLst>
                                          <p:attrName>style.visibility</p:attrName>
                                        </p:attrNameLst>
                                      </p:cBhvr>
                                      <p:to>
                                        <p:strVal val="hidden"/>
                                      </p:to>
                                    </p:set>
                                  </p:childTnLst>
                                </p:cTn>
                              </p:par>
                              <p:par>
                                <p:cTn id="14" presetID="9" presetClass="exit" presetSubtype="0" fill="hold" grpId="0" nodeType="withEffect">
                                  <p:stCondLst>
                                    <p:cond delay="0"/>
                                  </p:stCondLst>
                                  <p:childTnLst>
                                    <p:animEffect transition="out" filter="dissolve">
                                      <p:cBhvr>
                                        <p:cTn id="15" dur="1000"/>
                                        <p:tgtEl>
                                          <p:spTgt spid="13"/>
                                        </p:tgtEl>
                                      </p:cBhvr>
                                    </p:animEffect>
                                    <p:set>
                                      <p:cBhvr>
                                        <p:cTn id="16" dur="1" fill="hold">
                                          <p:stCondLst>
                                            <p:cond delay="999"/>
                                          </p:stCondLst>
                                        </p:cTn>
                                        <p:tgtEl>
                                          <p:spTgt spid="13"/>
                                        </p:tgtEl>
                                        <p:attrNameLst>
                                          <p:attrName>style.visibility</p:attrName>
                                        </p:attrNameLst>
                                      </p:cBhvr>
                                      <p:to>
                                        <p:strVal val="hidden"/>
                                      </p:to>
                                    </p:set>
                                  </p:childTnLst>
                                </p:cTn>
                              </p:par>
                              <p:par>
                                <p:cTn id="17" presetID="22" presetClass="entr" presetSubtype="8"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9F5B24-AED4-9033-7127-7BDCB4C57781}"/>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0BD278D3-2481-4277-E441-75AD5E3ED0E9}"/>
              </a:ext>
            </a:extLst>
          </p:cNvPr>
          <p:cNvSpPr txBox="1">
            <a:spLocks noGrp="1"/>
          </p:cNvSpPr>
          <p:nvPr>
            <p:ph type="title"/>
          </p:nvPr>
        </p:nvSpPr>
        <p:spPr>
          <a:xfrm>
            <a:off x="990600" y="987088"/>
            <a:ext cx="10756900" cy="1090042"/>
          </a:xfrm>
          <a:prstGeom prst="rect">
            <a:avLst/>
          </a:prstGeom>
        </p:spPr>
        <p:txBody>
          <a:bodyPr vert="horz" wrap="square" lIns="0" tIns="12700" rIns="0" bIns="0" rtlCol="0">
            <a:spAutoFit/>
          </a:bodyPr>
          <a:lstStyle/>
          <a:p>
            <a:pPr marL="12700">
              <a:lnSpc>
                <a:spcPct val="100000"/>
              </a:lnSpc>
              <a:spcBef>
                <a:spcPts val="100"/>
              </a:spcBef>
              <a:tabLst>
                <a:tab pos="2224405" algn="l"/>
              </a:tabLst>
            </a:pPr>
            <a:r>
              <a:rPr lang="en-US" spc="-10" dirty="0">
                <a:latin typeface="Circe Bold" panose="020B0602020203020203" pitchFamily="34" charset="0"/>
              </a:rPr>
              <a:t>Competency Task Force</a:t>
            </a:r>
            <a:endParaRPr spc="-10" dirty="0">
              <a:latin typeface="Circe Bold" panose="020B0602020203020203" pitchFamily="34" charset="0"/>
            </a:endParaRPr>
          </a:p>
        </p:txBody>
      </p:sp>
      <p:sp>
        <p:nvSpPr>
          <p:cNvPr id="3" name="object 3">
            <a:extLst>
              <a:ext uri="{FF2B5EF4-FFF2-40B4-BE49-F238E27FC236}">
                <a16:creationId xmlns:a16="http://schemas.microsoft.com/office/drawing/2014/main" id="{88838979-10D2-4F73-2518-68E68B69A806}"/>
              </a:ext>
            </a:extLst>
          </p:cNvPr>
          <p:cNvSpPr/>
          <p:nvPr/>
        </p:nvSpPr>
        <p:spPr>
          <a:xfrm>
            <a:off x="14935201" y="0"/>
            <a:ext cx="3352800" cy="10287000"/>
          </a:xfrm>
          <a:custGeom>
            <a:avLst/>
            <a:gdLst/>
            <a:ahLst/>
            <a:cxnLst/>
            <a:rect l="l" t="t" r="r" b="b"/>
            <a:pathLst>
              <a:path w="3700780" h="10287000">
                <a:moveTo>
                  <a:pt x="3700252" y="0"/>
                </a:moveTo>
                <a:lnTo>
                  <a:pt x="218002" y="0"/>
                </a:lnTo>
                <a:lnTo>
                  <a:pt x="202234" y="26305"/>
                </a:lnTo>
                <a:lnTo>
                  <a:pt x="178216" y="69520"/>
                </a:lnTo>
                <a:lnTo>
                  <a:pt x="155644" y="113464"/>
                </a:lnTo>
                <a:lnTo>
                  <a:pt x="134533" y="158100"/>
                </a:lnTo>
                <a:lnTo>
                  <a:pt x="114900" y="203391"/>
                </a:lnTo>
                <a:lnTo>
                  <a:pt x="96758" y="249299"/>
                </a:lnTo>
                <a:lnTo>
                  <a:pt x="80123" y="295789"/>
                </a:lnTo>
                <a:lnTo>
                  <a:pt x="65010" y="342822"/>
                </a:lnTo>
                <a:lnTo>
                  <a:pt x="51434" y="390363"/>
                </a:lnTo>
                <a:lnTo>
                  <a:pt x="39420" y="438323"/>
                </a:lnTo>
                <a:lnTo>
                  <a:pt x="28991" y="486613"/>
                </a:lnTo>
                <a:lnTo>
                  <a:pt x="20153" y="535192"/>
                </a:lnTo>
                <a:lnTo>
                  <a:pt x="12911" y="584022"/>
                </a:lnTo>
                <a:lnTo>
                  <a:pt x="7269" y="633063"/>
                </a:lnTo>
                <a:lnTo>
                  <a:pt x="3234" y="682275"/>
                </a:lnTo>
                <a:lnTo>
                  <a:pt x="809" y="731618"/>
                </a:lnTo>
                <a:lnTo>
                  <a:pt x="0" y="781053"/>
                </a:lnTo>
                <a:lnTo>
                  <a:pt x="0" y="10287000"/>
                </a:lnTo>
                <a:lnTo>
                  <a:pt x="3700252" y="10287000"/>
                </a:lnTo>
                <a:lnTo>
                  <a:pt x="3700252" y="0"/>
                </a:lnTo>
                <a:close/>
              </a:path>
            </a:pathLst>
          </a:custGeom>
          <a:solidFill>
            <a:srgbClr val="99D5D4"/>
          </a:solidFill>
        </p:spPr>
        <p:txBody>
          <a:bodyPr wrap="square" lIns="0" tIns="0" rIns="0" bIns="0" rtlCol="0"/>
          <a:lstStyle/>
          <a:p>
            <a:endParaRPr/>
          </a:p>
        </p:txBody>
      </p:sp>
      <p:pic>
        <p:nvPicPr>
          <p:cNvPr id="4" name="object 4">
            <a:extLst>
              <a:ext uri="{FF2B5EF4-FFF2-40B4-BE49-F238E27FC236}">
                <a16:creationId xmlns:a16="http://schemas.microsoft.com/office/drawing/2014/main" id="{48DE336B-A5F1-1372-06B5-0BCB555475D9}"/>
              </a:ext>
            </a:extLst>
          </p:cNvPr>
          <p:cNvPicPr/>
          <p:nvPr/>
        </p:nvPicPr>
        <p:blipFill>
          <a:blip r:embed="rId3" cstate="print"/>
          <a:stretch>
            <a:fillRect/>
          </a:stretch>
        </p:blipFill>
        <p:spPr>
          <a:xfrm>
            <a:off x="12395439" y="824470"/>
            <a:ext cx="1247950" cy="1254818"/>
          </a:xfrm>
          <a:prstGeom prst="rect">
            <a:avLst/>
          </a:prstGeom>
        </p:spPr>
      </p:pic>
      <p:sp>
        <p:nvSpPr>
          <p:cNvPr id="5" name="object 9">
            <a:extLst>
              <a:ext uri="{FF2B5EF4-FFF2-40B4-BE49-F238E27FC236}">
                <a16:creationId xmlns:a16="http://schemas.microsoft.com/office/drawing/2014/main" id="{0556D638-66F4-3311-860A-C9910FFF0DB9}"/>
              </a:ext>
            </a:extLst>
          </p:cNvPr>
          <p:cNvSpPr txBox="1"/>
          <p:nvPr/>
        </p:nvSpPr>
        <p:spPr>
          <a:xfrm>
            <a:off x="685800" y="2400300"/>
            <a:ext cx="16916400" cy="7333546"/>
          </a:xfrm>
          <a:prstGeom prst="rect">
            <a:avLst/>
          </a:prstGeom>
        </p:spPr>
        <p:txBody>
          <a:bodyPr vert="horz" wrap="square" lIns="0" tIns="12700" rIns="0" bIns="0" rtlCol="0">
            <a:spAutoFit/>
          </a:bodyPr>
          <a:lstStyle/>
          <a:p>
            <a:pPr marL="12700" marR="5080">
              <a:lnSpc>
                <a:spcPct val="108300"/>
              </a:lnSpc>
              <a:spcBef>
                <a:spcPts val="100"/>
              </a:spcBef>
            </a:pPr>
            <a:r>
              <a:rPr lang="en-US" sz="3600" dirty="0">
                <a:latin typeface="Circe" panose="020B0502020203020203" pitchFamily="34" charset="77"/>
                <a:cs typeface="Circe Slab C Light"/>
              </a:rPr>
              <a:t>Amy Lingo - </a:t>
            </a:r>
            <a:r>
              <a:rPr lang="en-US" sz="2800" dirty="0">
                <a:latin typeface="Circe" panose="020B0502020203020203" pitchFamily="34" charset="77"/>
                <a:cs typeface="Circe Slab C Light"/>
              </a:rPr>
              <a:t>Dean, Georgia Southern University College of Education</a:t>
            </a:r>
          </a:p>
          <a:p>
            <a:pPr marL="12700" marR="5080">
              <a:lnSpc>
                <a:spcPct val="108300"/>
              </a:lnSpc>
              <a:spcBef>
                <a:spcPts val="100"/>
              </a:spcBef>
            </a:pPr>
            <a:r>
              <a:rPr lang="en-US" sz="3600" dirty="0">
                <a:latin typeface="Circe" panose="020B0502020203020203" pitchFamily="34" charset="77"/>
                <a:cs typeface="Circe Slab C Light"/>
              </a:rPr>
              <a:t>Gary Bingham – </a:t>
            </a:r>
            <a:r>
              <a:rPr lang="en-US" sz="2800" dirty="0">
                <a:latin typeface="Circe" panose="020B0502020203020203" pitchFamily="34" charset="77"/>
                <a:cs typeface="Circe Slab C Light"/>
              </a:rPr>
              <a:t>Director, The Urban Child Study Center, Georgia State University</a:t>
            </a:r>
          </a:p>
          <a:p>
            <a:pPr marL="12700" marR="5080">
              <a:lnSpc>
                <a:spcPct val="108300"/>
              </a:lnSpc>
              <a:spcBef>
                <a:spcPts val="100"/>
              </a:spcBef>
            </a:pPr>
            <a:r>
              <a:rPr lang="en-US" sz="3600" dirty="0">
                <a:latin typeface="Circe" panose="020B0502020203020203" pitchFamily="34" charset="77"/>
                <a:cs typeface="Circe Slab C Light"/>
              </a:rPr>
              <a:t>Lindee Morgan – </a:t>
            </a:r>
            <a:r>
              <a:rPr lang="en-US" sz="2800" dirty="0">
                <a:latin typeface="Circe" panose="020B0502020203020203" pitchFamily="34" charset="77"/>
                <a:cs typeface="Circe Slab C Light"/>
              </a:rPr>
              <a:t>Executive Director, Deal Center, Georgia College and State University</a:t>
            </a:r>
          </a:p>
          <a:p>
            <a:pPr marL="12700" marR="5080">
              <a:lnSpc>
                <a:spcPct val="108300"/>
              </a:lnSpc>
              <a:spcBef>
                <a:spcPts val="100"/>
              </a:spcBef>
            </a:pPr>
            <a:r>
              <a:rPr lang="en-US" sz="3600" dirty="0">
                <a:latin typeface="Circe" panose="020B0502020203020203" pitchFamily="34" charset="77"/>
                <a:cs typeface="Circe Slab C Light"/>
              </a:rPr>
              <a:t>Michelle Palmer – </a:t>
            </a:r>
            <a:r>
              <a:rPr lang="en-US" sz="2800" dirty="0">
                <a:latin typeface="Circe" panose="020B0502020203020203" pitchFamily="34" charset="77"/>
                <a:cs typeface="Circe Slab C Light"/>
              </a:rPr>
              <a:t>RESA Network Lead, Let’s Read Georgia</a:t>
            </a:r>
          </a:p>
          <a:p>
            <a:pPr marL="12700" marR="5080">
              <a:lnSpc>
                <a:spcPct val="108300"/>
              </a:lnSpc>
              <a:spcBef>
                <a:spcPts val="100"/>
              </a:spcBef>
            </a:pPr>
            <a:r>
              <a:rPr lang="en-US" sz="3600" dirty="0">
                <a:latin typeface="Circe" panose="020B0502020203020203" pitchFamily="34" charset="77"/>
                <a:cs typeface="Circe Slab C Light"/>
              </a:rPr>
              <a:t>Nik Philmon – </a:t>
            </a:r>
            <a:r>
              <a:rPr lang="en-US" sz="2800" dirty="0">
                <a:latin typeface="Circe" panose="020B0502020203020203" pitchFamily="34" charset="77"/>
                <a:cs typeface="Circe Slab C Light"/>
              </a:rPr>
              <a:t>State Structured Literacy Coach Coordinator, GaDOE</a:t>
            </a:r>
          </a:p>
          <a:p>
            <a:pPr marL="12700" marR="5080">
              <a:lnSpc>
                <a:spcPct val="108300"/>
              </a:lnSpc>
              <a:spcBef>
                <a:spcPts val="100"/>
              </a:spcBef>
            </a:pPr>
            <a:r>
              <a:rPr lang="en-US" sz="3600" dirty="0" err="1">
                <a:latin typeface="Circe" panose="020B0502020203020203" pitchFamily="34" charset="77"/>
                <a:cs typeface="Circe Slab C Light"/>
              </a:rPr>
              <a:t>Julillian</a:t>
            </a:r>
            <a:r>
              <a:rPr lang="en-US" sz="3600" dirty="0">
                <a:latin typeface="Circe" panose="020B0502020203020203" pitchFamily="34" charset="77"/>
                <a:cs typeface="Circe Slab C Light"/>
              </a:rPr>
              <a:t> Davis – </a:t>
            </a:r>
            <a:r>
              <a:rPr lang="en-US" sz="2800" dirty="0">
                <a:latin typeface="Circe" panose="020B0502020203020203" pitchFamily="34" charset="77"/>
                <a:cs typeface="Circe Slab C Light"/>
              </a:rPr>
              <a:t>District Curriculum &amp; PD Specialist – </a:t>
            </a:r>
            <a:r>
              <a:rPr lang="en-US" sz="2800" dirty="0" err="1">
                <a:latin typeface="Circe" panose="020B0502020203020203" pitchFamily="34" charset="77"/>
                <a:cs typeface="Circe Slab C Light"/>
              </a:rPr>
              <a:t>Kendezi</a:t>
            </a:r>
            <a:r>
              <a:rPr lang="en-US" sz="2800" dirty="0">
                <a:latin typeface="Circe" panose="020B0502020203020203" pitchFamily="34" charset="77"/>
                <a:cs typeface="Circe Slab C Light"/>
              </a:rPr>
              <a:t> School</a:t>
            </a:r>
          </a:p>
          <a:p>
            <a:pPr marL="12700" marR="5080">
              <a:lnSpc>
                <a:spcPct val="108300"/>
              </a:lnSpc>
              <a:spcBef>
                <a:spcPts val="100"/>
              </a:spcBef>
            </a:pPr>
            <a:r>
              <a:rPr lang="en-US" sz="3600" dirty="0">
                <a:latin typeface="Circe" panose="020B0502020203020203" pitchFamily="34" charset="77"/>
                <a:cs typeface="Circe Slab C Light"/>
              </a:rPr>
              <a:t>Amy Denty – </a:t>
            </a:r>
            <a:r>
              <a:rPr lang="en-US" sz="2800" dirty="0">
                <a:latin typeface="Circe" panose="020B0502020203020203" pitchFamily="34" charset="77"/>
                <a:cs typeface="Circe Slab C Light"/>
              </a:rPr>
              <a:t>Director of Literacy, GaDOE</a:t>
            </a:r>
          </a:p>
          <a:p>
            <a:pPr marL="12700" marR="5080">
              <a:lnSpc>
                <a:spcPct val="108300"/>
              </a:lnSpc>
              <a:spcBef>
                <a:spcPts val="100"/>
              </a:spcBef>
            </a:pPr>
            <a:r>
              <a:rPr lang="en-US" sz="3600" dirty="0">
                <a:latin typeface="Circe" panose="020B0502020203020203" pitchFamily="34" charset="77"/>
                <a:cs typeface="Circe Slab C Light"/>
              </a:rPr>
              <a:t>Shakia Bruce – </a:t>
            </a:r>
            <a:r>
              <a:rPr lang="en-US" sz="2800" dirty="0">
                <a:latin typeface="Circe" panose="020B0502020203020203" pitchFamily="34" charset="77"/>
                <a:cs typeface="Circe Slab C Light"/>
              </a:rPr>
              <a:t>Growing Readers Specialist, Growing Readers; RESA Metro</a:t>
            </a:r>
          </a:p>
          <a:p>
            <a:pPr marL="12700" marR="5080">
              <a:lnSpc>
                <a:spcPct val="108300"/>
              </a:lnSpc>
              <a:spcBef>
                <a:spcPts val="100"/>
              </a:spcBef>
            </a:pPr>
            <a:r>
              <a:rPr lang="en-US" sz="3600" dirty="0">
                <a:latin typeface="Circe" panose="020B0502020203020203" pitchFamily="34" charset="77"/>
                <a:cs typeface="Circe Slab C Light"/>
              </a:rPr>
              <a:t>Laurie Allison – </a:t>
            </a:r>
            <a:r>
              <a:rPr lang="en-US" sz="2800" dirty="0">
                <a:latin typeface="Circe" panose="020B0502020203020203" pitchFamily="34" charset="77"/>
                <a:cs typeface="Circe Slab C Light"/>
              </a:rPr>
              <a:t>Executive Director, Let’s Read Georgia; RESA Northeast</a:t>
            </a:r>
          </a:p>
          <a:p>
            <a:pPr marL="12700" marR="5080">
              <a:lnSpc>
                <a:spcPct val="108300"/>
              </a:lnSpc>
              <a:spcBef>
                <a:spcPts val="100"/>
              </a:spcBef>
            </a:pPr>
            <a:r>
              <a:rPr lang="en-US" sz="3600" dirty="0">
                <a:latin typeface="Circe" panose="020B0502020203020203" pitchFamily="34" charset="77"/>
                <a:cs typeface="Circe Slab C Light"/>
              </a:rPr>
              <a:t>Ann Marie Johnson – </a:t>
            </a:r>
            <a:r>
              <a:rPr lang="en-US" sz="2800" dirty="0">
                <a:latin typeface="Circe" panose="020B0502020203020203" pitchFamily="34" charset="77"/>
                <a:cs typeface="Circe Slab C Light"/>
              </a:rPr>
              <a:t>Early Literacy Coordinator, Growing Readers; RESA West</a:t>
            </a:r>
          </a:p>
          <a:p>
            <a:pPr marL="12700" marR="5080">
              <a:lnSpc>
                <a:spcPct val="108300"/>
              </a:lnSpc>
              <a:spcBef>
                <a:spcPts val="100"/>
              </a:spcBef>
            </a:pPr>
            <a:r>
              <a:rPr lang="en-US" sz="3600" dirty="0">
                <a:latin typeface="Circe" panose="020B0502020203020203" pitchFamily="34" charset="77"/>
                <a:cs typeface="Circe Slab C Light"/>
              </a:rPr>
              <a:t>Stacey Lutz – </a:t>
            </a:r>
            <a:r>
              <a:rPr lang="en-US" sz="2800" dirty="0">
                <a:latin typeface="Circe" panose="020B0502020203020203" pitchFamily="34" charset="77"/>
                <a:cs typeface="Circe Slab C Light"/>
              </a:rPr>
              <a:t>State Literacy Coaching Coordinator, GOSA</a:t>
            </a:r>
          </a:p>
          <a:p>
            <a:pPr marL="12700" marR="5080">
              <a:lnSpc>
                <a:spcPct val="108300"/>
              </a:lnSpc>
              <a:spcBef>
                <a:spcPts val="100"/>
              </a:spcBef>
            </a:pPr>
            <a:r>
              <a:rPr lang="en-US" sz="3600" dirty="0">
                <a:latin typeface="Circe" panose="020B0502020203020203" pitchFamily="34" charset="77"/>
                <a:cs typeface="Circe Slab C Light"/>
              </a:rPr>
              <a:t>Paige Pullen – </a:t>
            </a:r>
            <a:r>
              <a:rPr lang="en-US" sz="2800" dirty="0">
                <a:latin typeface="Circe" panose="020B0502020203020203" pitchFamily="34" charset="77"/>
                <a:cs typeface="Circe Slab C Light"/>
              </a:rPr>
              <a:t>Owner, Literacy Mindset</a:t>
            </a:r>
          </a:p>
        </p:txBody>
      </p:sp>
      <p:sp>
        <p:nvSpPr>
          <p:cNvPr id="6" name="object 2">
            <a:extLst>
              <a:ext uri="{FF2B5EF4-FFF2-40B4-BE49-F238E27FC236}">
                <a16:creationId xmlns:a16="http://schemas.microsoft.com/office/drawing/2014/main" id="{641CFECE-94CD-A8B4-6F94-BC1BCE28190A}"/>
              </a:ext>
            </a:extLst>
          </p:cNvPr>
          <p:cNvSpPr txBox="1">
            <a:spLocks/>
          </p:cNvSpPr>
          <p:nvPr/>
        </p:nvSpPr>
        <p:spPr>
          <a:xfrm>
            <a:off x="15411451" y="4598479"/>
            <a:ext cx="2400299" cy="1090042"/>
          </a:xfrm>
          <a:prstGeom prst="rect">
            <a:avLst/>
          </a:prstGeom>
        </p:spPr>
        <p:txBody>
          <a:bodyPr vert="horz" wrap="square" lIns="0" tIns="12700" rIns="0" bIns="0" rtlCol="0">
            <a:spAutoFit/>
          </a:bodyPr>
          <a:lstStyle>
            <a:lvl1pPr>
              <a:defRPr sz="7000" b="1" i="0">
                <a:solidFill>
                  <a:srgbClr val="414141"/>
                </a:solidFill>
                <a:latin typeface="Circe Slab B Bold"/>
                <a:ea typeface="+mj-ea"/>
                <a:cs typeface="Circe Slab B Bold"/>
              </a:defRPr>
            </a:lvl1pPr>
          </a:lstStyle>
          <a:p>
            <a:pPr marL="12700">
              <a:spcBef>
                <a:spcPts val="100"/>
              </a:spcBef>
              <a:tabLst>
                <a:tab pos="2224405" algn="l"/>
              </a:tabLst>
            </a:pPr>
            <a:r>
              <a:rPr lang="en-US" spc="-10" dirty="0">
                <a:latin typeface="Circe Bold" panose="020B0602020203020203" pitchFamily="34" charset="0"/>
              </a:rPr>
              <a:t>“CTF”</a:t>
            </a:r>
          </a:p>
        </p:txBody>
      </p:sp>
    </p:spTree>
    <p:extLst>
      <p:ext uri="{BB962C8B-B14F-4D97-AF65-F5344CB8AC3E}">
        <p14:creationId xmlns:p14="http://schemas.microsoft.com/office/powerpoint/2010/main" val="3950432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F93D9B5A-4DD1-384B-E91D-14E2F0929AA1}"/>
              </a:ext>
            </a:extLst>
          </p:cNvPr>
          <p:cNvPicPr>
            <a:picLocks noChangeAspect="1"/>
          </p:cNvPicPr>
          <p:nvPr/>
        </p:nvPicPr>
        <p:blipFill>
          <a:blip r:embed="rId3"/>
          <a:srcRect l="49999" r="1"/>
          <a:stretch>
            <a:fillRect/>
          </a:stretch>
        </p:blipFill>
        <p:spPr>
          <a:xfrm>
            <a:off x="9434581" y="0"/>
            <a:ext cx="9186691" cy="10248900"/>
          </a:xfrm>
          <a:prstGeom prst="rect">
            <a:avLst/>
          </a:prstGeom>
        </p:spPr>
      </p:pic>
      <p:pic>
        <p:nvPicPr>
          <p:cNvPr id="7" name="Picture 2">
            <a:extLst>
              <a:ext uri="{FF2B5EF4-FFF2-40B4-BE49-F238E27FC236}">
                <a16:creationId xmlns:a16="http://schemas.microsoft.com/office/drawing/2014/main" id="{9487DDCF-A374-5884-37A8-3D1F5F9695FC}"/>
              </a:ext>
            </a:extLst>
          </p:cNvPr>
          <p:cNvPicPr>
            <a:picLocks noChangeAspect="1"/>
          </p:cNvPicPr>
          <p:nvPr/>
        </p:nvPicPr>
        <p:blipFill>
          <a:blip r:embed="rId3"/>
          <a:srcRect l="50000"/>
          <a:stretch>
            <a:fillRect/>
          </a:stretch>
        </p:blipFill>
        <p:spPr>
          <a:xfrm rot="10800000">
            <a:off x="35560" y="19050"/>
            <a:ext cx="9186689" cy="10248900"/>
          </a:xfrm>
          <a:prstGeom prst="rect">
            <a:avLst/>
          </a:prstGeom>
        </p:spPr>
      </p:pic>
      <p:sp>
        <p:nvSpPr>
          <p:cNvPr id="8" name="Rectangle 7">
            <a:extLst>
              <a:ext uri="{FF2B5EF4-FFF2-40B4-BE49-F238E27FC236}">
                <a16:creationId xmlns:a16="http://schemas.microsoft.com/office/drawing/2014/main" id="{CDAD514D-A1A6-F979-C364-459B798CB67D}"/>
              </a:ext>
            </a:extLst>
          </p:cNvPr>
          <p:cNvSpPr/>
          <p:nvPr/>
        </p:nvSpPr>
        <p:spPr>
          <a:xfrm>
            <a:off x="802148" y="800100"/>
            <a:ext cx="17104851" cy="8763000"/>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9" name="Rectangle 8">
            <a:extLst>
              <a:ext uri="{FF2B5EF4-FFF2-40B4-BE49-F238E27FC236}">
                <a16:creationId xmlns:a16="http://schemas.microsoft.com/office/drawing/2014/main" id="{D877F8CD-65D6-C2AD-ADB0-B6CEB88F08B1}"/>
              </a:ext>
            </a:extLst>
          </p:cNvPr>
          <p:cNvSpPr/>
          <p:nvPr/>
        </p:nvSpPr>
        <p:spPr>
          <a:xfrm>
            <a:off x="1" y="0"/>
            <a:ext cx="1600200" cy="38227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10" name="Rectangle 9">
            <a:extLst>
              <a:ext uri="{FF2B5EF4-FFF2-40B4-BE49-F238E27FC236}">
                <a16:creationId xmlns:a16="http://schemas.microsoft.com/office/drawing/2014/main" id="{747B42AF-F89E-C78A-A7D9-11D4B358C33C}"/>
              </a:ext>
            </a:extLst>
          </p:cNvPr>
          <p:cNvSpPr/>
          <p:nvPr/>
        </p:nvSpPr>
        <p:spPr>
          <a:xfrm>
            <a:off x="17068801" y="9867900"/>
            <a:ext cx="1552471" cy="4191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bject 6">
            <a:extLst>
              <a:ext uri="{FF2B5EF4-FFF2-40B4-BE49-F238E27FC236}">
                <a16:creationId xmlns:a16="http://schemas.microsoft.com/office/drawing/2014/main" id="{F3C0926C-F7EA-D16C-2E10-C5249752B313}"/>
              </a:ext>
            </a:extLst>
          </p:cNvPr>
          <p:cNvSpPr txBox="1">
            <a:spLocks noGrp="1"/>
          </p:cNvSpPr>
          <p:nvPr>
            <p:ph type="title"/>
          </p:nvPr>
        </p:nvSpPr>
        <p:spPr>
          <a:xfrm>
            <a:off x="5098714" y="2568636"/>
            <a:ext cx="4345902" cy="4860946"/>
          </a:xfrm>
          <a:prstGeom prst="rect">
            <a:avLst/>
          </a:prstGeom>
        </p:spPr>
        <p:txBody>
          <a:bodyPr vert="horz" wrap="square" lIns="0" tIns="526415" rIns="0" bIns="0" rtlCol="0">
            <a:spAutoFit/>
          </a:bodyPr>
          <a:lstStyle/>
          <a:p>
            <a:pPr marL="12700">
              <a:lnSpc>
                <a:spcPct val="100000"/>
              </a:lnSpc>
              <a:spcBef>
                <a:spcPts val="4145"/>
              </a:spcBef>
              <a:tabLst>
                <a:tab pos="2026285" algn="l"/>
              </a:tabLst>
            </a:pPr>
            <a:r>
              <a:rPr lang="en-US" sz="4400" spc="-25" dirty="0">
                <a:solidFill>
                  <a:srgbClr val="39A8A8"/>
                </a:solidFill>
                <a:latin typeface="Circe Bold"/>
                <a:cs typeface="Circe Bold"/>
              </a:rPr>
              <a:t>The Challenge</a:t>
            </a:r>
            <a:endParaRPr sz="4400" dirty="0">
              <a:solidFill>
                <a:srgbClr val="39A8A8"/>
              </a:solidFill>
              <a:latin typeface="Circe Bold"/>
              <a:cs typeface="Circe Bold"/>
            </a:endParaRPr>
          </a:p>
          <a:p>
            <a:pPr marL="508634" marR="208915">
              <a:lnSpc>
                <a:spcPct val="100000"/>
              </a:lnSpc>
              <a:spcBef>
                <a:spcPts val="1560"/>
              </a:spcBef>
            </a:pPr>
            <a:r>
              <a:rPr lang="en-US" sz="2800" b="0" dirty="0">
                <a:latin typeface="Circe" panose="020B0502020203020203" pitchFamily="34" charset="0"/>
                <a:cs typeface="Circe Rounded"/>
              </a:rPr>
              <a:t>Literacy Coaching systems in Georgia operate independently without  a shared framework—often with very different methods, expectations, and processes.</a:t>
            </a:r>
            <a:endParaRPr sz="2800" dirty="0">
              <a:latin typeface="Circe" panose="020B0502020203020203" pitchFamily="34" charset="0"/>
              <a:cs typeface="Circe Rounded"/>
            </a:endParaRPr>
          </a:p>
        </p:txBody>
      </p:sp>
      <p:sp>
        <p:nvSpPr>
          <p:cNvPr id="16" name="object 6">
            <a:extLst>
              <a:ext uri="{FF2B5EF4-FFF2-40B4-BE49-F238E27FC236}">
                <a16:creationId xmlns:a16="http://schemas.microsoft.com/office/drawing/2014/main" id="{655F87DF-0FB5-A389-B838-3533D4D7CEE1}"/>
              </a:ext>
            </a:extLst>
          </p:cNvPr>
          <p:cNvSpPr txBox="1">
            <a:spLocks/>
          </p:cNvSpPr>
          <p:nvPr/>
        </p:nvSpPr>
        <p:spPr>
          <a:xfrm>
            <a:off x="13324323" y="2568636"/>
            <a:ext cx="4489718" cy="5722720"/>
          </a:xfrm>
          <a:prstGeom prst="rect">
            <a:avLst/>
          </a:prstGeom>
        </p:spPr>
        <p:txBody>
          <a:bodyPr vert="horz" wrap="square" lIns="0" tIns="526415" rIns="0" bIns="0" rtlCol="0">
            <a:spAutoFit/>
          </a:bodyPr>
          <a:lstStyle>
            <a:lvl1pPr>
              <a:defRPr sz="7000" b="1" i="0">
                <a:solidFill>
                  <a:srgbClr val="414141"/>
                </a:solidFill>
                <a:latin typeface="Circe Slab B Bold"/>
                <a:ea typeface="+mj-ea"/>
                <a:cs typeface="Circe Slab B Bold"/>
              </a:defRPr>
            </a:lvl1pPr>
          </a:lstStyle>
          <a:p>
            <a:pPr marL="12700">
              <a:spcBef>
                <a:spcPts val="4145"/>
              </a:spcBef>
              <a:tabLst>
                <a:tab pos="2026285" algn="l"/>
              </a:tabLst>
            </a:pPr>
            <a:r>
              <a:rPr lang="en-US" sz="4400" spc="-25" dirty="0">
                <a:solidFill>
                  <a:srgbClr val="39A8A8"/>
                </a:solidFill>
                <a:latin typeface="Circe Bold"/>
                <a:cs typeface="Circe Bold"/>
              </a:rPr>
              <a:t>Finding A Solution</a:t>
            </a:r>
            <a:endParaRPr lang="en-US" sz="4400" dirty="0">
              <a:solidFill>
                <a:srgbClr val="39A8A8"/>
              </a:solidFill>
              <a:latin typeface="Circe Bold"/>
              <a:cs typeface="Circe Bold"/>
            </a:endParaRPr>
          </a:p>
          <a:p>
            <a:pPr marL="508634" marR="208915">
              <a:spcBef>
                <a:spcPts val="1560"/>
              </a:spcBef>
            </a:pPr>
            <a:r>
              <a:rPr lang="en-US" sz="2800" b="0" dirty="0">
                <a:latin typeface="Circe" panose="020B0502020203020203" pitchFamily="34" charset="0"/>
                <a:cs typeface="Circe Rounded"/>
              </a:rPr>
              <a:t>The UCLP produced a set of Domains, Standards, and Competencies that comprise a consensus-driven framework to help support, elevate, and unite the work of literacy coaches statewide.</a:t>
            </a:r>
            <a:endParaRPr lang="en-US" sz="2800" dirty="0">
              <a:latin typeface="Circe" panose="020B0502020203020203" pitchFamily="34" charset="0"/>
              <a:cs typeface="Circe Rounded"/>
            </a:endParaRPr>
          </a:p>
        </p:txBody>
      </p:sp>
      <p:sp>
        <p:nvSpPr>
          <p:cNvPr id="17" name="TextBox 16">
            <a:extLst>
              <a:ext uri="{FF2B5EF4-FFF2-40B4-BE49-F238E27FC236}">
                <a16:creationId xmlns:a16="http://schemas.microsoft.com/office/drawing/2014/main" id="{18E7B551-4A33-4294-824B-F937958725BF}"/>
              </a:ext>
            </a:extLst>
          </p:cNvPr>
          <p:cNvSpPr txBox="1"/>
          <p:nvPr/>
        </p:nvSpPr>
        <p:spPr>
          <a:xfrm>
            <a:off x="1830682" y="8889317"/>
            <a:ext cx="15806886" cy="584775"/>
          </a:xfrm>
          <a:prstGeom prst="rect">
            <a:avLst/>
          </a:prstGeom>
          <a:noFill/>
        </p:spPr>
        <p:txBody>
          <a:bodyPr wrap="square" rtlCol="0">
            <a:spAutoFit/>
          </a:bodyPr>
          <a:lstStyle/>
          <a:p>
            <a:pPr algn="ctr"/>
            <a:r>
              <a:rPr lang="en-US" sz="3200" dirty="0">
                <a:solidFill>
                  <a:srgbClr val="676767"/>
                </a:solidFill>
                <a:latin typeface="Circe" panose="020B0502020203020203" pitchFamily="34" charset="77"/>
              </a:rPr>
              <a:t>“It takes all of us to build children’s reading brains.” </a:t>
            </a:r>
            <a:r>
              <a:rPr lang="en-US" sz="3200" dirty="0">
                <a:solidFill>
                  <a:srgbClr val="39A8A8"/>
                </a:solidFill>
                <a:latin typeface="Circe" panose="020B0502020203020203" pitchFamily="34" charset="77"/>
              </a:rPr>
              <a:t>–The Deal Center Team </a:t>
            </a:r>
          </a:p>
        </p:txBody>
      </p:sp>
      <p:pic>
        <p:nvPicPr>
          <p:cNvPr id="25" name="Picture 24">
            <a:extLst>
              <a:ext uri="{FF2B5EF4-FFF2-40B4-BE49-F238E27FC236}">
                <a16:creationId xmlns:a16="http://schemas.microsoft.com/office/drawing/2014/main" id="{6A89B910-B24A-5478-BA71-CEA559F2C623}"/>
              </a:ext>
            </a:extLst>
          </p:cNvPr>
          <p:cNvPicPr>
            <a:picLocks noChangeAspect="1"/>
          </p:cNvPicPr>
          <p:nvPr/>
        </p:nvPicPr>
        <p:blipFill>
          <a:blip r:embed="rId4">
            <a:extLst>
              <a:ext uri="{28A0092B-C50C-407E-A947-70E740481C1C}">
                <a14:useLocalDpi xmlns:a14="http://schemas.microsoft.com/office/drawing/2010/main" val="0"/>
              </a:ext>
            </a:extLst>
          </a:blip>
          <a:srcRect l="3149" t="884" r="1639" b="1170"/>
          <a:stretch>
            <a:fillRect/>
          </a:stretch>
        </p:blipFill>
        <p:spPr>
          <a:xfrm>
            <a:off x="968104" y="2050546"/>
            <a:ext cx="3954137" cy="6192329"/>
          </a:xfrm>
          <a:prstGeom prst="rect">
            <a:avLst/>
          </a:prstGeom>
        </p:spPr>
      </p:pic>
      <p:pic>
        <p:nvPicPr>
          <p:cNvPr id="27" name="Picture 26">
            <a:extLst>
              <a:ext uri="{FF2B5EF4-FFF2-40B4-BE49-F238E27FC236}">
                <a16:creationId xmlns:a16="http://schemas.microsoft.com/office/drawing/2014/main" id="{2750690C-6928-D38B-C5A5-995A15AE9328}"/>
              </a:ext>
            </a:extLst>
          </p:cNvPr>
          <p:cNvPicPr>
            <a:picLocks noChangeAspect="1"/>
          </p:cNvPicPr>
          <p:nvPr/>
        </p:nvPicPr>
        <p:blipFill>
          <a:blip r:embed="rId5">
            <a:extLst>
              <a:ext uri="{28A0092B-C50C-407E-A947-70E740481C1C}">
                <a14:useLocalDpi xmlns:a14="http://schemas.microsoft.com/office/drawing/2010/main" val="0"/>
              </a:ext>
            </a:extLst>
          </a:blip>
          <a:srcRect l="3360" t="545" r="1080" b="2047"/>
          <a:stretch>
            <a:fillRect/>
          </a:stretch>
        </p:blipFill>
        <p:spPr>
          <a:xfrm>
            <a:off x="9315311" y="1562099"/>
            <a:ext cx="3899777" cy="7162801"/>
          </a:xfrm>
          <a:prstGeom prst="rect">
            <a:avLst/>
          </a:prstGeom>
        </p:spPr>
      </p:pic>
      <p:sp>
        <p:nvSpPr>
          <p:cNvPr id="28" name="Rectangle 27">
            <a:extLst>
              <a:ext uri="{FF2B5EF4-FFF2-40B4-BE49-F238E27FC236}">
                <a16:creationId xmlns:a16="http://schemas.microsoft.com/office/drawing/2014/main" id="{C86825AB-8081-1BD0-8DAD-F624AF377441}"/>
              </a:ext>
            </a:extLst>
          </p:cNvPr>
          <p:cNvSpPr/>
          <p:nvPr/>
        </p:nvSpPr>
        <p:spPr>
          <a:xfrm>
            <a:off x="9145934" y="8596456"/>
            <a:ext cx="1565032" cy="16462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8924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dissolve">
                                      <p:cBhvr>
                                        <p:cTn id="7" dur="1000"/>
                                        <p:tgtEl>
                                          <p:spTgt spid="2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1000"/>
                                        <p:tgtEl>
                                          <p:spTgt spid="16"/>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8BF904-E95C-E966-2022-7ECF04DE586C}"/>
            </a:ext>
          </a:extLst>
        </p:cNvPr>
        <p:cNvGrpSpPr/>
        <p:nvPr/>
      </p:nvGrpSpPr>
      <p:grpSpPr>
        <a:xfrm>
          <a:off x="0" y="0"/>
          <a:ext cx="0" cy="0"/>
          <a:chOff x="0" y="0"/>
          <a:chExt cx="0" cy="0"/>
        </a:xfrm>
      </p:grpSpPr>
      <p:pic>
        <p:nvPicPr>
          <p:cNvPr id="4" name="Picture 2">
            <a:extLst>
              <a:ext uri="{FF2B5EF4-FFF2-40B4-BE49-F238E27FC236}">
                <a16:creationId xmlns:a16="http://schemas.microsoft.com/office/drawing/2014/main" id="{5445AB16-C705-75C9-752D-8152AEFDD9F2}"/>
              </a:ext>
            </a:extLst>
          </p:cNvPr>
          <p:cNvPicPr>
            <a:picLocks noChangeAspect="1"/>
          </p:cNvPicPr>
          <p:nvPr/>
        </p:nvPicPr>
        <p:blipFill>
          <a:blip r:embed="rId3"/>
          <a:srcRect l="49999" r="1"/>
          <a:stretch>
            <a:fillRect/>
          </a:stretch>
        </p:blipFill>
        <p:spPr>
          <a:xfrm>
            <a:off x="9434581" y="0"/>
            <a:ext cx="9186691" cy="10248900"/>
          </a:xfrm>
          <a:prstGeom prst="rect">
            <a:avLst/>
          </a:prstGeom>
        </p:spPr>
      </p:pic>
      <p:pic>
        <p:nvPicPr>
          <p:cNvPr id="7" name="Picture 2">
            <a:extLst>
              <a:ext uri="{FF2B5EF4-FFF2-40B4-BE49-F238E27FC236}">
                <a16:creationId xmlns:a16="http://schemas.microsoft.com/office/drawing/2014/main" id="{570AE17F-436C-5D48-DE1F-2D71C685374B}"/>
              </a:ext>
            </a:extLst>
          </p:cNvPr>
          <p:cNvPicPr>
            <a:picLocks noChangeAspect="1"/>
          </p:cNvPicPr>
          <p:nvPr/>
        </p:nvPicPr>
        <p:blipFill>
          <a:blip r:embed="rId3"/>
          <a:srcRect l="50000"/>
          <a:stretch>
            <a:fillRect/>
          </a:stretch>
        </p:blipFill>
        <p:spPr>
          <a:xfrm rot="10800000">
            <a:off x="35560" y="19050"/>
            <a:ext cx="9186689" cy="10248900"/>
          </a:xfrm>
          <a:prstGeom prst="rect">
            <a:avLst/>
          </a:prstGeom>
        </p:spPr>
      </p:pic>
      <p:sp>
        <p:nvSpPr>
          <p:cNvPr id="8" name="Rectangle 7">
            <a:extLst>
              <a:ext uri="{FF2B5EF4-FFF2-40B4-BE49-F238E27FC236}">
                <a16:creationId xmlns:a16="http://schemas.microsoft.com/office/drawing/2014/main" id="{A109D2FA-3A30-B8A6-52D9-35991E3BE6BE}"/>
              </a:ext>
            </a:extLst>
          </p:cNvPr>
          <p:cNvSpPr/>
          <p:nvPr/>
        </p:nvSpPr>
        <p:spPr>
          <a:xfrm>
            <a:off x="802148" y="800100"/>
            <a:ext cx="17104851" cy="8763000"/>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9" name="Rectangle 8">
            <a:extLst>
              <a:ext uri="{FF2B5EF4-FFF2-40B4-BE49-F238E27FC236}">
                <a16:creationId xmlns:a16="http://schemas.microsoft.com/office/drawing/2014/main" id="{810CB804-126B-964B-74C2-751FB63367FF}"/>
              </a:ext>
            </a:extLst>
          </p:cNvPr>
          <p:cNvSpPr/>
          <p:nvPr/>
        </p:nvSpPr>
        <p:spPr>
          <a:xfrm>
            <a:off x="1" y="0"/>
            <a:ext cx="1600200" cy="38866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10" name="Rectangle 9">
            <a:extLst>
              <a:ext uri="{FF2B5EF4-FFF2-40B4-BE49-F238E27FC236}">
                <a16:creationId xmlns:a16="http://schemas.microsoft.com/office/drawing/2014/main" id="{CC92E53D-D1DD-5AB7-DF01-5DEC668ED5C3}"/>
              </a:ext>
            </a:extLst>
          </p:cNvPr>
          <p:cNvSpPr/>
          <p:nvPr/>
        </p:nvSpPr>
        <p:spPr>
          <a:xfrm>
            <a:off x="17068800" y="9867900"/>
            <a:ext cx="1643421" cy="4368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bject 6">
            <a:extLst>
              <a:ext uri="{FF2B5EF4-FFF2-40B4-BE49-F238E27FC236}">
                <a16:creationId xmlns:a16="http://schemas.microsoft.com/office/drawing/2014/main" id="{943682F6-A427-9EF9-FF04-E16CB7D92AAE}"/>
              </a:ext>
            </a:extLst>
          </p:cNvPr>
          <p:cNvSpPr txBox="1">
            <a:spLocks noGrp="1"/>
          </p:cNvSpPr>
          <p:nvPr>
            <p:ph type="title"/>
          </p:nvPr>
        </p:nvSpPr>
        <p:spPr>
          <a:xfrm>
            <a:off x="1142999" y="693462"/>
            <a:ext cx="8291581" cy="3137397"/>
          </a:xfrm>
          <a:prstGeom prst="rect">
            <a:avLst/>
          </a:prstGeom>
        </p:spPr>
        <p:txBody>
          <a:bodyPr vert="horz" wrap="square" lIns="0" tIns="526415" rIns="0" bIns="0" rtlCol="0">
            <a:spAutoFit/>
          </a:bodyPr>
          <a:lstStyle/>
          <a:p>
            <a:pPr marL="12700">
              <a:lnSpc>
                <a:spcPct val="100000"/>
              </a:lnSpc>
              <a:spcBef>
                <a:spcPts val="4145"/>
              </a:spcBef>
              <a:tabLst>
                <a:tab pos="2026285" algn="l"/>
              </a:tabLst>
            </a:pPr>
            <a:r>
              <a:rPr lang="en-US" sz="4400" spc="-25" dirty="0">
                <a:solidFill>
                  <a:srgbClr val="39A8A8"/>
                </a:solidFill>
                <a:latin typeface="Circe Bold"/>
                <a:cs typeface="Circe Bold"/>
              </a:rPr>
              <a:t>Supportive Structure</a:t>
            </a:r>
            <a:endParaRPr sz="4400" dirty="0">
              <a:solidFill>
                <a:srgbClr val="39A8A8"/>
              </a:solidFill>
              <a:latin typeface="Circe Bold"/>
              <a:cs typeface="Circe Bold"/>
            </a:endParaRPr>
          </a:p>
          <a:p>
            <a:pPr marL="508634" marR="208915">
              <a:lnSpc>
                <a:spcPct val="100000"/>
              </a:lnSpc>
              <a:spcBef>
                <a:spcPts val="1560"/>
              </a:spcBef>
            </a:pPr>
            <a:r>
              <a:rPr lang="en-US" sz="2800" b="0" dirty="0">
                <a:latin typeface="Circe" panose="020B0502020203020203" pitchFamily="34" charset="0"/>
                <a:cs typeface="Circe Rounded"/>
              </a:rPr>
              <a:t>Literacy Coaching Domains, Standards, &amp; Competencies are the foundation for effective literacy coaching that school systems and educators can rely on for support. </a:t>
            </a:r>
            <a:endParaRPr sz="2800" dirty="0">
              <a:latin typeface="Circe" panose="020B0502020203020203" pitchFamily="34" charset="0"/>
              <a:cs typeface="Circe Rounded"/>
            </a:endParaRPr>
          </a:p>
        </p:txBody>
      </p:sp>
      <p:pic>
        <p:nvPicPr>
          <p:cNvPr id="2" name="Picture 2">
            <a:extLst>
              <a:ext uri="{FF2B5EF4-FFF2-40B4-BE49-F238E27FC236}">
                <a16:creationId xmlns:a16="http://schemas.microsoft.com/office/drawing/2014/main" id="{D93D7764-81F1-6DAE-9CE5-29B5D21B1D31}"/>
              </a:ext>
            </a:extLst>
          </p:cNvPr>
          <p:cNvPicPr>
            <a:picLocks noChangeAspect="1"/>
          </p:cNvPicPr>
          <p:nvPr/>
        </p:nvPicPr>
        <p:blipFill>
          <a:blip r:embed="rId4"/>
          <a:srcRect l="49219" t="3361" r="2032" b="3361"/>
          <a:stretch>
            <a:fillRect/>
          </a:stretch>
        </p:blipFill>
        <p:spPr>
          <a:xfrm>
            <a:off x="9682205" y="952500"/>
            <a:ext cx="7996195" cy="8534400"/>
          </a:xfrm>
          <a:prstGeom prst="rect">
            <a:avLst/>
          </a:prstGeom>
        </p:spPr>
      </p:pic>
      <p:sp>
        <p:nvSpPr>
          <p:cNvPr id="3" name="object 6">
            <a:extLst>
              <a:ext uri="{FF2B5EF4-FFF2-40B4-BE49-F238E27FC236}">
                <a16:creationId xmlns:a16="http://schemas.microsoft.com/office/drawing/2014/main" id="{58583EFD-7C79-A83A-734B-CE9692BEE114}"/>
              </a:ext>
            </a:extLst>
          </p:cNvPr>
          <p:cNvSpPr txBox="1">
            <a:spLocks/>
          </p:cNvSpPr>
          <p:nvPr/>
        </p:nvSpPr>
        <p:spPr>
          <a:xfrm>
            <a:off x="1715209" y="4109353"/>
            <a:ext cx="7407216" cy="1516441"/>
          </a:xfrm>
          <a:prstGeom prst="rect">
            <a:avLst/>
          </a:prstGeom>
        </p:spPr>
        <p:txBody>
          <a:bodyPr vert="horz" wrap="square" lIns="0" tIns="526415" rIns="0" bIns="0" rtlCol="0">
            <a:spAutoFit/>
          </a:bodyPr>
          <a:lstStyle>
            <a:lvl1pPr>
              <a:defRPr sz="7000" b="1" i="0">
                <a:solidFill>
                  <a:srgbClr val="414141"/>
                </a:solidFill>
                <a:latin typeface="Circe Slab B Bold"/>
                <a:ea typeface="+mj-ea"/>
                <a:cs typeface="Circe Slab B Bold"/>
              </a:defRPr>
            </a:lvl1pPr>
          </a:lstStyle>
          <a:p>
            <a:pPr algn="r">
              <a:tabLst>
                <a:tab pos="2026285" algn="l"/>
              </a:tabLst>
            </a:pPr>
            <a:r>
              <a:rPr lang="en-US" sz="3600" spc="-25" dirty="0">
                <a:solidFill>
                  <a:srgbClr val="025858"/>
                </a:solidFill>
                <a:latin typeface="Circe Bold"/>
                <a:cs typeface="Circe Bold"/>
              </a:rPr>
              <a:t>4 Literacy Coaching Domains</a:t>
            </a:r>
            <a:endParaRPr lang="en-US" sz="3600" dirty="0">
              <a:solidFill>
                <a:srgbClr val="025858"/>
              </a:solidFill>
              <a:latin typeface="Circe Bold"/>
              <a:cs typeface="Circe Bold"/>
            </a:endParaRPr>
          </a:p>
          <a:p>
            <a:pPr marR="208915" algn="r"/>
            <a:r>
              <a:rPr lang="en-US" sz="2800" b="0" dirty="0">
                <a:latin typeface="Circe" panose="020B0502020203020203" pitchFamily="34" charset="0"/>
                <a:cs typeface="Circe Rounded"/>
              </a:rPr>
              <a:t>Broad, overarching categories of practice</a:t>
            </a:r>
            <a:endParaRPr lang="en-US" sz="2800" dirty="0">
              <a:latin typeface="Circe" panose="020B0502020203020203" pitchFamily="34" charset="0"/>
              <a:cs typeface="Circe Rounded"/>
            </a:endParaRPr>
          </a:p>
        </p:txBody>
      </p:sp>
      <p:sp>
        <p:nvSpPr>
          <p:cNvPr id="5" name="object 6">
            <a:extLst>
              <a:ext uri="{FF2B5EF4-FFF2-40B4-BE49-F238E27FC236}">
                <a16:creationId xmlns:a16="http://schemas.microsoft.com/office/drawing/2014/main" id="{1D7847C3-B07C-6338-7566-F5A51DB49FEF}"/>
              </a:ext>
            </a:extLst>
          </p:cNvPr>
          <p:cNvSpPr txBox="1">
            <a:spLocks/>
          </p:cNvSpPr>
          <p:nvPr/>
        </p:nvSpPr>
        <p:spPr>
          <a:xfrm>
            <a:off x="1142999" y="5512250"/>
            <a:ext cx="7979426" cy="1516441"/>
          </a:xfrm>
          <a:prstGeom prst="rect">
            <a:avLst/>
          </a:prstGeom>
        </p:spPr>
        <p:txBody>
          <a:bodyPr vert="horz" wrap="square" lIns="0" tIns="526415" rIns="0" bIns="0" rtlCol="0">
            <a:spAutoFit/>
          </a:bodyPr>
          <a:lstStyle>
            <a:lvl1pPr>
              <a:defRPr sz="7000" b="1" i="0">
                <a:solidFill>
                  <a:srgbClr val="414141"/>
                </a:solidFill>
                <a:latin typeface="Circe Slab B Bold"/>
                <a:ea typeface="+mj-ea"/>
                <a:cs typeface="Circe Slab B Bold"/>
              </a:defRPr>
            </a:lvl1pPr>
          </a:lstStyle>
          <a:p>
            <a:pPr algn="r">
              <a:tabLst>
                <a:tab pos="2026285" algn="l"/>
              </a:tabLst>
            </a:pPr>
            <a:r>
              <a:rPr lang="en-US" sz="3600" spc="-25" dirty="0">
                <a:solidFill>
                  <a:srgbClr val="025858"/>
                </a:solidFill>
                <a:latin typeface="Circe Bold"/>
                <a:cs typeface="Circe Bold"/>
              </a:rPr>
              <a:t>Standards</a:t>
            </a:r>
            <a:endParaRPr lang="en-US" sz="3600" dirty="0">
              <a:solidFill>
                <a:srgbClr val="025858"/>
              </a:solidFill>
              <a:latin typeface="Circe Bold"/>
              <a:cs typeface="Circe Bold"/>
            </a:endParaRPr>
          </a:p>
          <a:p>
            <a:pPr marR="208915" algn="r"/>
            <a:r>
              <a:rPr lang="en-US" sz="2800" b="0" dirty="0">
                <a:latin typeface="Circe" panose="020B0502020203020203" pitchFamily="34" charset="0"/>
                <a:cs typeface="Circe Rounded"/>
              </a:rPr>
              <a:t>Specific expectations nested within each domain</a:t>
            </a:r>
            <a:endParaRPr lang="en-US" sz="2800" dirty="0">
              <a:latin typeface="Circe" panose="020B0502020203020203" pitchFamily="34" charset="0"/>
              <a:cs typeface="Circe Rounded"/>
            </a:endParaRPr>
          </a:p>
        </p:txBody>
      </p:sp>
      <p:sp>
        <p:nvSpPr>
          <p:cNvPr id="6" name="object 6">
            <a:extLst>
              <a:ext uri="{FF2B5EF4-FFF2-40B4-BE49-F238E27FC236}">
                <a16:creationId xmlns:a16="http://schemas.microsoft.com/office/drawing/2014/main" id="{7EA720B2-971B-B36E-7E52-5D816B9A8EEA}"/>
              </a:ext>
            </a:extLst>
          </p:cNvPr>
          <p:cNvSpPr txBox="1">
            <a:spLocks/>
          </p:cNvSpPr>
          <p:nvPr/>
        </p:nvSpPr>
        <p:spPr>
          <a:xfrm>
            <a:off x="1142999" y="6875997"/>
            <a:ext cx="7968275" cy="1516441"/>
          </a:xfrm>
          <a:prstGeom prst="rect">
            <a:avLst/>
          </a:prstGeom>
        </p:spPr>
        <p:txBody>
          <a:bodyPr vert="horz" wrap="square" lIns="0" tIns="526415" rIns="0" bIns="0" rtlCol="0">
            <a:spAutoFit/>
          </a:bodyPr>
          <a:lstStyle>
            <a:lvl1pPr>
              <a:defRPr sz="7000" b="1" i="0">
                <a:solidFill>
                  <a:srgbClr val="414141"/>
                </a:solidFill>
                <a:latin typeface="Circe Slab B Bold"/>
                <a:ea typeface="+mj-ea"/>
                <a:cs typeface="Circe Slab B Bold"/>
              </a:defRPr>
            </a:lvl1pPr>
          </a:lstStyle>
          <a:p>
            <a:pPr algn="r">
              <a:tabLst>
                <a:tab pos="2026285" algn="l"/>
              </a:tabLst>
            </a:pPr>
            <a:r>
              <a:rPr lang="en-US" sz="3600" spc="-25" dirty="0">
                <a:solidFill>
                  <a:srgbClr val="025858"/>
                </a:solidFill>
                <a:latin typeface="Circe Bold"/>
                <a:cs typeface="Circe Bold"/>
              </a:rPr>
              <a:t>Competencies</a:t>
            </a:r>
            <a:endParaRPr lang="en-US" sz="3600" dirty="0">
              <a:solidFill>
                <a:srgbClr val="025858"/>
              </a:solidFill>
              <a:latin typeface="Circe Bold"/>
              <a:cs typeface="Circe Bold"/>
            </a:endParaRPr>
          </a:p>
          <a:p>
            <a:pPr marR="208915" algn="r"/>
            <a:r>
              <a:rPr lang="en-US" sz="2800" b="0" dirty="0">
                <a:latin typeface="Circe" panose="020B0502020203020203" pitchFamily="34" charset="0"/>
                <a:cs typeface="Circe Rounded"/>
              </a:rPr>
              <a:t>Granular, measurable, specific actions or abilities</a:t>
            </a:r>
            <a:endParaRPr lang="en-US" sz="2800" dirty="0">
              <a:latin typeface="Circe" panose="020B0502020203020203" pitchFamily="34" charset="0"/>
              <a:cs typeface="Circe Rounded"/>
            </a:endParaRPr>
          </a:p>
        </p:txBody>
      </p:sp>
      <p:cxnSp>
        <p:nvCxnSpPr>
          <p:cNvPr id="12" name="Straight Connector 11">
            <a:extLst>
              <a:ext uri="{FF2B5EF4-FFF2-40B4-BE49-F238E27FC236}">
                <a16:creationId xmlns:a16="http://schemas.microsoft.com/office/drawing/2014/main" id="{656CED46-DB06-E070-E0C0-C5515C623A1D}"/>
              </a:ext>
            </a:extLst>
          </p:cNvPr>
          <p:cNvCxnSpPr>
            <a:cxnSpLocks/>
          </p:cNvCxnSpPr>
          <p:nvPr/>
        </p:nvCxnSpPr>
        <p:spPr>
          <a:xfrm>
            <a:off x="9168904" y="4914900"/>
            <a:ext cx="660896" cy="0"/>
          </a:xfrm>
          <a:prstGeom prst="line">
            <a:avLst/>
          </a:prstGeom>
          <a:ln w="28575">
            <a:solidFill>
              <a:schemeClr val="tx1"/>
            </a:solidFill>
            <a:prstDash val="sysDot"/>
          </a:ln>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F97CEB11-3640-61DC-658E-80218B7B31FC}"/>
              </a:ext>
            </a:extLst>
          </p:cNvPr>
          <p:cNvCxnSpPr>
            <a:cxnSpLocks/>
          </p:cNvCxnSpPr>
          <p:nvPr/>
        </p:nvCxnSpPr>
        <p:spPr>
          <a:xfrm>
            <a:off x="9168904" y="6286500"/>
            <a:ext cx="584696" cy="0"/>
          </a:xfrm>
          <a:prstGeom prst="line">
            <a:avLst/>
          </a:prstGeom>
          <a:ln w="28575">
            <a:solidFill>
              <a:schemeClr val="tx1"/>
            </a:solidFill>
            <a:prstDash val="sysDot"/>
          </a:ln>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D80DDB8A-23A7-0F1F-A0E3-CDB964DBA7ED}"/>
              </a:ext>
            </a:extLst>
          </p:cNvPr>
          <p:cNvCxnSpPr>
            <a:cxnSpLocks/>
          </p:cNvCxnSpPr>
          <p:nvPr/>
        </p:nvCxnSpPr>
        <p:spPr>
          <a:xfrm>
            <a:off x="9220200" y="7658100"/>
            <a:ext cx="533400" cy="0"/>
          </a:xfrm>
          <a:prstGeom prst="line">
            <a:avLst/>
          </a:prstGeom>
          <a:ln w="28575">
            <a:solidFill>
              <a:schemeClr val="tx1"/>
            </a:solidFill>
            <a:prstDash val="sysDot"/>
          </a:ln>
        </p:spPr>
        <p:style>
          <a:lnRef idx="1">
            <a:schemeClr val="dk1"/>
          </a:lnRef>
          <a:fillRef idx="0">
            <a:schemeClr val="dk1"/>
          </a:fillRef>
          <a:effectRef idx="0">
            <a:schemeClr val="dk1"/>
          </a:effectRef>
          <a:fontRef idx="minor">
            <a:schemeClr val="tx1"/>
          </a:fontRef>
        </p:style>
      </p:cxnSp>
      <p:sp>
        <p:nvSpPr>
          <p:cNvPr id="28" name="Rectangle 27">
            <a:extLst>
              <a:ext uri="{FF2B5EF4-FFF2-40B4-BE49-F238E27FC236}">
                <a16:creationId xmlns:a16="http://schemas.microsoft.com/office/drawing/2014/main" id="{A821DA42-626E-B57B-8AD4-C5DF5092872C}"/>
              </a:ext>
            </a:extLst>
          </p:cNvPr>
          <p:cNvSpPr/>
          <p:nvPr/>
        </p:nvSpPr>
        <p:spPr>
          <a:xfrm>
            <a:off x="9296401" y="7678421"/>
            <a:ext cx="457200" cy="1320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EE14ED64-1EA8-0D89-DA47-B53F1BF6BA04}"/>
              </a:ext>
            </a:extLst>
          </p:cNvPr>
          <p:cNvSpPr/>
          <p:nvPr/>
        </p:nvSpPr>
        <p:spPr>
          <a:xfrm>
            <a:off x="9343632" y="6306826"/>
            <a:ext cx="457200" cy="1320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75298D01-E030-0FD5-FF14-1C2BC3BEE432}"/>
              </a:ext>
            </a:extLst>
          </p:cNvPr>
          <p:cNvSpPr/>
          <p:nvPr/>
        </p:nvSpPr>
        <p:spPr>
          <a:xfrm>
            <a:off x="9343609" y="4926604"/>
            <a:ext cx="457200" cy="1320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50917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1CB9F-FBD1-0B09-88B5-6B51D815046A}"/>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DC40B77A-7968-1230-E79F-B803ABF5DD26}"/>
              </a:ext>
            </a:extLst>
          </p:cNvPr>
          <p:cNvSpPr/>
          <p:nvPr/>
        </p:nvSpPr>
        <p:spPr>
          <a:xfrm>
            <a:off x="0" y="5443"/>
            <a:ext cx="18288000" cy="10287000"/>
          </a:xfrm>
          <a:custGeom>
            <a:avLst/>
            <a:gdLst/>
            <a:ahLst/>
            <a:cxnLst/>
            <a:rect l="l" t="t" r="r" b="b"/>
            <a:pathLst>
              <a:path w="18288000" h="10287000">
                <a:moveTo>
                  <a:pt x="18288000" y="0"/>
                </a:moveTo>
                <a:lnTo>
                  <a:pt x="0" y="0"/>
                </a:lnTo>
                <a:lnTo>
                  <a:pt x="0" y="10287000"/>
                </a:lnTo>
                <a:lnTo>
                  <a:pt x="18288000" y="10287000"/>
                </a:lnTo>
                <a:lnTo>
                  <a:pt x="18288000" y="0"/>
                </a:lnTo>
                <a:close/>
              </a:path>
            </a:pathLst>
          </a:custGeom>
          <a:solidFill>
            <a:srgbClr val="99D5D4"/>
          </a:solidFill>
        </p:spPr>
        <p:txBody>
          <a:bodyPr wrap="square" lIns="0" tIns="0" rIns="0" bIns="0" rtlCol="0"/>
          <a:lstStyle/>
          <a:p>
            <a:endParaRPr/>
          </a:p>
        </p:txBody>
      </p:sp>
      <p:sp>
        <p:nvSpPr>
          <p:cNvPr id="3" name="object 3">
            <a:extLst>
              <a:ext uri="{FF2B5EF4-FFF2-40B4-BE49-F238E27FC236}">
                <a16:creationId xmlns:a16="http://schemas.microsoft.com/office/drawing/2014/main" id="{83AE1097-886C-FD40-5EA9-64F739A82A86}"/>
              </a:ext>
            </a:extLst>
          </p:cNvPr>
          <p:cNvSpPr txBox="1">
            <a:spLocks noGrp="1"/>
          </p:cNvSpPr>
          <p:nvPr>
            <p:ph type="title"/>
          </p:nvPr>
        </p:nvSpPr>
        <p:spPr>
          <a:xfrm>
            <a:off x="796924" y="777302"/>
            <a:ext cx="13909675" cy="1092200"/>
          </a:xfrm>
          <a:prstGeom prst="rect">
            <a:avLst/>
          </a:prstGeom>
        </p:spPr>
        <p:txBody>
          <a:bodyPr vert="horz" wrap="square" lIns="0" tIns="12700" rIns="0" bIns="0" rtlCol="0">
            <a:spAutoFit/>
          </a:bodyPr>
          <a:lstStyle/>
          <a:p>
            <a:pPr marL="12700">
              <a:lnSpc>
                <a:spcPct val="100000"/>
              </a:lnSpc>
              <a:spcBef>
                <a:spcPts val="100"/>
              </a:spcBef>
              <a:tabLst>
                <a:tab pos="2224405" algn="l"/>
              </a:tabLst>
            </a:pPr>
            <a:r>
              <a:rPr lang="en-US" spc="-10" dirty="0">
                <a:latin typeface="Circe Extra Bold" panose="020B0802020203020203" pitchFamily="34" charset="0"/>
              </a:rPr>
              <a:t>Completion Timeline</a:t>
            </a:r>
            <a:endParaRPr spc="-10" dirty="0">
              <a:latin typeface="Circe Extra Bold" panose="020B0802020203020203" pitchFamily="34" charset="0"/>
            </a:endParaRPr>
          </a:p>
        </p:txBody>
      </p:sp>
      <p:sp>
        <p:nvSpPr>
          <p:cNvPr id="17" name="object 17">
            <a:extLst>
              <a:ext uri="{FF2B5EF4-FFF2-40B4-BE49-F238E27FC236}">
                <a16:creationId xmlns:a16="http://schemas.microsoft.com/office/drawing/2014/main" id="{1DA328CD-B5F1-F9B6-C217-40D3403DD4FB}"/>
              </a:ext>
            </a:extLst>
          </p:cNvPr>
          <p:cNvSpPr/>
          <p:nvPr/>
        </p:nvSpPr>
        <p:spPr>
          <a:xfrm>
            <a:off x="809625" y="2114550"/>
            <a:ext cx="5486400" cy="0"/>
          </a:xfrm>
          <a:custGeom>
            <a:avLst/>
            <a:gdLst/>
            <a:ahLst/>
            <a:cxnLst/>
            <a:rect l="l" t="t" r="r" b="b"/>
            <a:pathLst>
              <a:path w="5486400">
                <a:moveTo>
                  <a:pt x="0" y="0"/>
                </a:moveTo>
                <a:lnTo>
                  <a:pt x="5486400" y="0"/>
                </a:lnTo>
              </a:path>
            </a:pathLst>
          </a:custGeom>
          <a:ln w="95250">
            <a:solidFill>
              <a:srgbClr val="025858"/>
            </a:solidFill>
          </a:ln>
        </p:spPr>
        <p:txBody>
          <a:bodyPr wrap="square" lIns="0" tIns="0" rIns="0" bIns="0" rtlCol="0"/>
          <a:lstStyle/>
          <a:p>
            <a:endParaRPr/>
          </a:p>
        </p:txBody>
      </p:sp>
      <p:pic>
        <p:nvPicPr>
          <p:cNvPr id="18" name="object 18">
            <a:extLst>
              <a:ext uri="{FF2B5EF4-FFF2-40B4-BE49-F238E27FC236}">
                <a16:creationId xmlns:a16="http://schemas.microsoft.com/office/drawing/2014/main" id="{392366A2-E19A-CE9F-6065-6F79A06B3739}"/>
              </a:ext>
            </a:extLst>
          </p:cNvPr>
          <p:cNvPicPr/>
          <p:nvPr/>
        </p:nvPicPr>
        <p:blipFill>
          <a:blip r:embed="rId3" cstate="print"/>
          <a:stretch>
            <a:fillRect/>
          </a:stretch>
        </p:blipFill>
        <p:spPr>
          <a:xfrm>
            <a:off x="16137359" y="759140"/>
            <a:ext cx="1285708" cy="1285708"/>
          </a:xfrm>
          <a:prstGeom prst="rect">
            <a:avLst/>
          </a:prstGeom>
        </p:spPr>
      </p:pic>
      <p:graphicFrame>
        <p:nvGraphicFramePr>
          <p:cNvPr id="5" name="Diagram 4">
            <a:extLst>
              <a:ext uri="{FF2B5EF4-FFF2-40B4-BE49-F238E27FC236}">
                <a16:creationId xmlns:a16="http://schemas.microsoft.com/office/drawing/2014/main" id="{17B7F84D-524E-0D72-27EE-0641FB101B3C}"/>
              </a:ext>
            </a:extLst>
          </p:cNvPr>
          <p:cNvGraphicFramePr/>
          <p:nvPr>
            <p:extLst>
              <p:ext uri="{D42A27DB-BD31-4B8C-83A1-F6EECF244321}">
                <p14:modId xmlns:p14="http://schemas.microsoft.com/office/powerpoint/2010/main" val="3726160607"/>
              </p:ext>
            </p:extLst>
          </p:nvPr>
        </p:nvGraphicFramePr>
        <p:xfrm>
          <a:off x="-1447800" y="1869503"/>
          <a:ext cx="19735800" cy="63029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a:extLst>
              <a:ext uri="{FF2B5EF4-FFF2-40B4-BE49-F238E27FC236}">
                <a16:creationId xmlns:a16="http://schemas.microsoft.com/office/drawing/2014/main" id="{3246429A-234B-868F-3BD8-AA5239A27DB0}"/>
              </a:ext>
            </a:extLst>
          </p:cNvPr>
          <p:cNvSpPr txBox="1"/>
          <p:nvPr/>
        </p:nvSpPr>
        <p:spPr>
          <a:xfrm>
            <a:off x="-287254" y="6408759"/>
            <a:ext cx="17042067" cy="584775"/>
          </a:xfrm>
          <a:prstGeom prst="rect">
            <a:avLst/>
          </a:prstGeom>
          <a:noFill/>
        </p:spPr>
        <p:txBody>
          <a:bodyPr wrap="square" rtlCol="0">
            <a:spAutoFit/>
          </a:bodyPr>
          <a:lstStyle/>
          <a:p>
            <a:r>
              <a:rPr lang="en-US" sz="3200" dirty="0">
                <a:solidFill>
                  <a:srgbClr val="414141"/>
                </a:solidFill>
              </a:rPr>
              <a:t>   </a:t>
            </a:r>
            <a:r>
              <a:rPr lang="en-US" sz="3200" i="1" dirty="0">
                <a:solidFill>
                  <a:srgbClr val="414141"/>
                </a:solidFill>
              </a:rPr>
              <a:t>    October              November-December</a:t>
            </a:r>
            <a:r>
              <a:rPr lang="en-US" sz="3200" dirty="0">
                <a:solidFill>
                  <a:srgbClr val="414141"/>
                </a:solidFill>
              </a:rPr>
              <a:t>          </a:t>
            </a:r>
            <a:r>
              <a:rPr lang="en-US" sz="3200" i="1" dirty="0">
                <a:solidFill>
                  <a:srgbClr val="414141"/>
                </a:solidFill>
              </a:rPr>
              <a:t>January-February</a:t>
            </a:r>
            <a:r>
              <a:rPr lang="en-US" sz="3200" dirty="0">
                <a:solidFill>
                  <a:srgbClr val="414141"/>
                </a:solidFill>
              </a:rPr>
              <a:t>                         </a:t>
            </a:r>
            <a:r>
              <a:rPr lang="en-US" sz="3200" i="1" dirty="0">
                <a:solidFill>
                  <a:srgbClr val="414141"/>
                </a:solidFill>
              </a:rPr>
              <a:t>March </a:t>
            </a:r>
            <a:r>
              <a:rPr lang="en-US" sz="3200" dirty="0">
                <a:solidFill>
                  <a:srgbClr val="414141"/>
                </a:solidFill>
              </a:rPr>
              <a:t>                  </a:t>
            </a:r>
            <a:endParaRPr lang="en-US" dirty="0">
              <a:solidFill>
                <a:srgbClr val="414141"/>
              </a:solidFill>
            </a:endParaRPr>
          </a:p>
        </p:txBody>
      </p:sp>
    </p:spTree>
    <p:extLst>
      <p:ext uri="{BB962C8B-B14F-4D97-AF65-F5344CB8AC3E}">
        <p14:creationId xmlns:p14="http://schemas.microsoft.com/office/powerpoint/2010/main" val="3764656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644E79-AE04-9F03-EDA8-36F845C7DEB6}"/>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9917EA84-2744-81D2-0D7A-E74C02CAABDD}"/>
              </a:ext>
            </a:extLst>
          </p:cNvPr>
          <p:cNvSpPr/>
          <p:nvPr/>
        </p:nvSpPr>
        <p:spPr>
          <a:xfrm>
            <a:off x="0" y="5443"/>
            <a:ext cx="18288000" cy="10287000"/>
          </a:xfrm>
          <a:custGeom>
            <a:avLst/>
            <a:gdLst/>
            <a:ahLst/>
            <a:cxnLst/>
            <a:rect l="l" t="t" r="r" b="b"/>
            <a:pathLst>
              <a:path w="18288000" h="10287000">
                <a:moveTo>
                  <a:pt x="18288000" y="0"/>
                </a:moveTo>
                <a:lnTo>
                  <a:pt x="0" y="0"/>
                </a:lnTo>
                <a:lnTo>
                  <a:pt x="0" y="10287000"/>
                </a:lnTo>
                <a:lnTo>
                  <a:pt x="18288000" y="10287000"/>
                </a:lnTo>
                <a:lnTo>
                  <a:pt x="18288000" y="0"/>
                </a:lnTo>
                <a:close/>
              </a:path>
            </a:pathLst>
          </a:custGeom>
          <a:solidFill>
            <a:srgbClr val="99D5D4"/>
          </a:solidFill>
        </p:spPr>
        <p:txBody>
          <a:bodyPr wrap="square" lIns="0" tIns="0" rIns="0" bIns="0" rtlCol="0"/>
          <a:lstStyle/>
          <a:p>
            <a:endParaRPr dirty="0"/>
          </a:p>
        </p:txBody>
      </p:sp>
      <p:sp>
        <p:nvSpPr>
          <p:cNvPr id="3" name="object 3">
            <a:extLst>
              <a:ext uri="{FF2B5EF4-FFF2-40B4-BE49-F238E27FC236}">
                <a16:creationId xmlns:a16="http://schemas.microsoft.com/office/drawing/2014/main" id="{F4CD1E8F-3045-14D9-3D7E-15CD04E548CC}"/>
              </a:ext>
            </a:extLst>
          </p:cNvPr>
          <p:cNvSpPr txBox="1">
            <a:spLocks noGrp="1"/>
          </p:cNvSpPr>
          <p:nvPr>
            <p:ph type="title"/>
          </p:nvPr>
        </p:nvSpPr>
        <p:spPr>
          <a:xfrm>
            <a:off x="796924" y="777302"/>
            <a:ext cx="13909675" cy="1092200"/>
          </a:xfrm>
          <a:prstGeom prst="rect">
            <a:avLst/>
          </a:prstGeom>
        </p:spPr>
        <p:txBody>
          <a:bodyPr vert="horz" wrap="square" lIns="0" tIns="12700" rIns="0" bIns="0" rtlCol="0">
            <a:spAutoFit/>
          </a:bodyPr>
          <a:lstStyle/>
          <a:p>
            <a:pPr marL="12700">
              <a:lnSpc>
                <a:spcPct val="100000"/>
              </a:lnSpc>
              <a:spcBef>
                <a:spcPts val="100"/>
              </a:spcBef>
              <a:tabLst>
                <a:tab pos="2224405" algn="l"/>
              </a:tabLst>
            </a:pPr>
            <a:r>
              <a:rPr lang="en-US" spc="-10" dirty="0">
                <a:latin typeface="Circe Extra Bold" panose="020B0802020203020203" pitchFamily="34" charset="0"/>
              </a:rPr>
              <a:t>“Stress Test” Process</a:t>
            </a:r>
            <a:endParaRPr spc="-10" dirty="0">
              <a:latin typeface="Circe Extra Bold" panose="020B0802020203020203" pitchFamily="34" charset="0"/>
            </a:endParaRPr>
          </a:p>
        </p:txBody>
      </p:sp>
      <p:sp>
        <p:nvSpPr>
          <p:cNvPr id="17" name="object 17">
            <a:extLst>
              <a:ext uri="{FF2B5EF4-FFF2-40B4-BE49-F238E27FC236}">
                <a16:creationId xmlns:a16="http://schemas.microsoft.com/office/drawing/2014/main" id="{83E47F95-D147-CD5F-D48C-15751C5F7437}"/>
              </a:ext>
            </a:extLst>
          </p:cNvPr>
          <p:cNvSpPr/>
          <p:nvPr/>
        </p:nvSpPr>
        <p:spPr>
          <a:xfrm>
            <a:off x="809625" y="2114550"/>
            <a:ext cx="5486400" cy="0"/>
          </a:xfrm>
          <a:custGeom>
            <a:avLst/>
            <a:gdLst/>
            <a:ahLst/>
            <a:cxnLst/>
            <a:rect l="l" t="t" r="r" b="b"/>
            <a:pathLst>
              <a:path w="5486400">
                <a:moveTo>
                  <a:pt x="0" y="0"/>
                </a:moveTo>
                <a:lnTo>
                  <a:pt x="5486400" y="0"/>
                </a:lnTo>
              </a:path>
            </a:pathLst>
          </a:custGeom>
          <a:ln w="95250">
            <a:solidFill>
              <a:srgbClr val="025858"/>
            </a:solidFill>
          </a:ln>
        </p:spPr>
        <p:txBody>
          <a:bodyPr wrap="square" lIns="0" tIns="0" rIns="0" bIns="0" rtlCol="0"/>
          <a:lstStyle/>
          <a:p>
            <a:endParaRPr/>
          </a:p>
        </p:txBody>
      </p:sp>
      <p:pic>
        <p:nvPicPr>
          <p:cNvPr id="18" name="object 18">
            <a:extLst>
              <a:ext uri="{FF2B5EF4-FFF2-40B4-BE49-F238E27FC236}">
                <a16:creationId xmlns:a16="http://schemas.microsoft.com/office/drawing/2014/main" id="{8BA9BE57-C023-5B2E-2018-ECBFB035C36A}"/>
              </a:ext>
            </a:extLst>
          </p:cNvPr>
          <p:cNvPicPr/>
          <p:nvPr/>
        </p:nvPicPr>
        <p:blipFill>
          <a:blip r:embed="rId3" cstate="print"/>
          <a:stretch>
            <a:fillRect/>
          </a:stretch>
        </p:blipFill>
        <p:spPr>
          <a:xfrm>
            <a:off x="16137359" y="759140"/>
            <a:ext cx="1285708" cy="1285708"/>
          </a:xfrm>
          <a:prstGeom prst="rect">
            <a:avLst/>
          </a:prstGeom>
        </p:spPr>
      </p:pic>
      <p:sp>
        <p:nvSpPr>
          <p:cNvPr id="16" name="object 10">
            <a:extLst>
              <a:ext uri="{FF2B5EF4-FFF2-40B4-BE49-F238E27FC236}">
                <a16:creationId xmlns:a16="http://schemas.microsoft.com/office/drawing/2014/main" id="{27EB6CCC-1A61-5EFC-37D8-430CF16DCA9E}"/>
              </a:ext>
            </a:extLst>
          </p:cNvPr>
          <p:cNvSpPr/>
          <p:nvPr/>
        </p:nvSpPr>
        <p:spPr>
          <a:xfrm>
            <a:off x="-1437432" y="3483214"/>
            <a:ext cx="6053455" cy="4202102"/>
          </a:xfrm>
          <a:custGeom>
            <a:avLst/>
            <a:gdLst/>
            <a:ahLst/>
            <a:cxnLst/>
            <a:rect l="l" t="t" r="r" b="b"/>
            <a:pathLst>
              <a:path w="6053455" h="3019425">
                <a:moveTo>
                  <a:pt x="0" y="0"/>
                </a:moveTo>
                <a:lnTo>
                  <a:pt x="4543421" y="0"/>
                </a:lnTo>
                <a:lnTo>
                  <a:pt x="4592856" y="809"/>
                </a:lnTo>
                <a:lnTo>
                  <a:pt x="4642199" y="3236"/>
                </a:lnTo>
                <a:lnTo>
                  <a:pt x="4691411" y="7273"/>
                </a:lnTo>
                <a:lnTo>
                  <a:pt x="4740452" y="12915"/>
                </a:lnTo>
                <a:lnTo>
                  <a:pt x="4789282" y="20158"/>
                </a:lnTo>
                <a:lnTo>
                  <a:pt x="4837861" y="28996"/>
                </a:lnTo>
                <a:lnTo>
                  <a:pt x="4886151" y="39423"/>
                </a:lnTo>
                <a:lnTo>
                  <a:pt x="4934111" y="51435"/>
                </a:lnTo>
                <a:lnTo>
                  <a:pt x="4981652" y="65010"/>
                </a:lnTo>
                <a:lnTo>
                  <a:pt x="5028685" y="80123"/>
                </a:lnTo>
                <a:lnTo>
                  <a:pt x="5075175" y="96758"/>
                </a:lnTo>
                <a:lnTo>
                  <a:pt x="5121083" y="114900"/>
                </a:lnTo>
                <a:lnTo>
                  <a:pt x="5166374" y="134533"/>
                </a:lnTo>
                <a:lnTo>
                  <a:pt x="5211010" y="155644"/>
                </a:lnTo>
                <a:lnTo>
                  <a:pt x="5254954" y="178216"/>
                </a:lnTo>
                <a:lnTo>
                  <a:pt x="5298169" y="202234"/>
                </a:lnTo>
                <a:lnTo>
                  <a:pt x="5340579" y="227655"/>
                </a:lnTo>
                <a:lnTo>
                  <a:pt x="5382100" y="254428"/>
                </a:lnTo>
                <a:lnTo>
                  <a:pt x="5422700" y="282529"/>
                </a:lnTo>
                <a:lnTo>
                  <a:pt x="5462350" y="311935"/>
                </a:lnTo>
                <a:lnTo>
                  <a:pt x="5501016" y="342622"/>
                </a:lnTo>
                <a:lnTo>
                  <a:pt x="5538669" y="374565"/>
                </a:lnTo>
                <a:lnTo>
                  <a:pt x="5575275" y="407740"/>
                </a:lnTo>
                <a:lnTo>
                  <a:pt x="5610805" y="442125"/>
                </a:lnTo>
                <a:lnTo>
                  <a:pt x="5645189" y="477654"/>
                </a:lnTo>
                <a:lnTo>
                  <a:pt x="5678365" y="514261"/>
                </a:lnTo>
                <a:lnTo>
                  <a:pt x="5710308" y="551912"/>
                </a:lnTo>
                <a:lnTo>
                  <a:pt x="5740994" y="590578"/>
                </a:lnTo>
                <a:lnTo>
                  <a:pt x="5770400" y="630226"/>
                </a:lnTo>
                <a:lnTo>
                  <a:pt x="5798502" y="670825"/>
                </a:lnTo>
                <a:lnTo>
                  <a:pt x="5825275" y="712342"/>
                </a:lnTo>
                <a:lnTo>
                  <a:pt x="5850695" y="754748"/>
                </a:lnTo>
                <a:lnTo>
                  <a:pt x="5874714" y="797967"/>
                </a:lnTo>
                <a:lnTo>
                  <a:pt x="5897286" y="841914"/>
                </a:lnTo>
                <a:lnTo>
                  <a:pt x="5918396" y="886552"/>
                </a:lnTo>
                <a:lnTo>
                  <a:pt x="5938030" y="931845"/>
                </a:lnTo>
                <a:lnTo>
                  <a:pt x="5956172" y="977754"/>
                </a:lnTo>
                <a:lnTo>
                  <a:pt x="5972807" y="1024244"/>
                </a:lnTo>
                <a:lnTo>
                  <a:pt x="5987920" y="1071278"/>
                </a:lnTo>
                <a:lnTo>
                  <a:pt x="6001495" y="1118819"/>
                </a:lnTo>
                <a:lnTo>
                  <a:pt x="6013506" y="1166779"/>
                </a:lnTo>
                <a:lnTo>
                  <a:pt x="6023934" y="1215068"/>
                </a:lnTo>
                <a:lnTo>
                  <a:pt x="6032771" y="1263648"/>
                </a:lnTo>
                <a:lnTo>
                  <a:pt x="6040014" y="1312478"/>
                </a:lnTo>
                <a:lnTo>
                  <a:pt x="6045657" y="1361518"/>
                </a:lnTo>
                <a:lnTo>
                  <a:pt x="6049694" y="1410730"/>
                </a:lnTo>
                <a:lnTo>
                  <a:pt x="6052120" y="1460074"/>
                </a:lnTo>
                <a:lnTo>
                  <a:pt x="6052930" y="1509509"/>
                </a:lnTo>
                <a:lnTo>
                  <a:pt x="6052120" y="1558944"/>
                </a:lnTo>
                <a:lnTo>
                  <a:pt x="6049694" y="1608287"/>
                </a:lnTo>
                <a:lnTo>
                  <a:pt x="6045657" y="1657499"/>
                </a:lnTo>
                <a:lnTo>
                  <a:pt x="6040014" y="1706540"/>
                </a:lnTo>
                <a:lnTo>
                  <a:pt x="6032771" y="1755370"/>
                </a:lnTo>
                <a:lnTo>
                  <a:pt x="6023934" y="1803949"/>
                </a:lnTo>
                <a:lnTo>
                  <a:pt x="6013506" y="1852239"/>
                </a:lnTo>
                <a:lnTo>
                  <a:pt x="6001495" y="1900199"/>
                </a:lnTo>
                <a:lnTo>
                  <a:pt x="5987920" y="1947740"/>
                </a:lnTo>
                <a:lnTo>
                  <a:pt x="5972807" y="1994774"/>
                </a:lnTo>
                <a:lnTo>
                  <a:pt x="5956172" y="2041264"/>
                </a:lnTo>
                <a:lnTo>
                  <a:pt x="5938030" y="2087173"/>
                </a:lnTo>
                <a:lnTo>
                  <a:pt x="5918396" y="2132465"/>
                </a:lnTo>
                <a:lnTo>
                  <a:pt x="5897286" y="2177103"/>
                </a:lnTo>
                <a:lnTo>
                  <a:pt x="5874714" y="2221050"/>
                </a:lnTo>
                <a:lnTo>
                  <a:pt x="5850695" y="2264270"/>
                </a:lnTo>
                <a:lnTo>
                  <a:pt x="5825275" y="2306675"/>
                </a:lnTo>
                <a:lnTo>
                  <a:pt x="5798502" y="2348193"/>
                </a:lnTo>
                <a:lnTo>
                  <a:pt x="5770400" y="2388792"/>
                </a:lnTo>
                <a:lnTo>
                  <a:pt x="5740994" y="2428440"/>
                </a:lnTo>
                <a:lnTo>
                  <a:pt x="5710308" y="2467105"/>
                </a:lnTo>
                <a:lnTo>
                  <a:pt x="5678365" y="2504757"/>
                </a:lnTo>
                <a:lnTo>
                  <a:pt x="5645189" y="2541363"/>
                </a:lnTo>
                <a:lnTo>
                  <a:pt x="5610805" y="2576893"/>
                </a:lnTo>
                <a:lnTo>
                  <a:pt x="5575275" y="2611277"/>
                </a:lnTo>
                <a:lnTo>
                  <a:pt x="5538669" y="2644453"/>
                </a:lnTo>
                <a:lnTo>
                  <a:pt x="5501016" y="2676396"/>
                </a:lnTo>
                <a:lnTo>
                  <a:pt x="5462350" y="2707082"/>
                </a:lnTo>
                <a:lnTo>
                  <a:pt x="5422700" y="2736488"/>
                </a:lnTo>
                <a:lnTo>
                  <a:pt x="5382100" y="2764590"/>
                </a:lnTo>
                <a:lnTo>
                  <a:pt x="5340579" y="2791363"/>
                </a:lnTo>
                <a:lnTo>
                  <a:pt x="5298169" y="2816783"/>
                </a:lnTo>
                <a:lnTo>
                  <a:pt x="5254954" y="2840798"/>
                </a:lnTo>
                <a:lnTo>
                  <a:pt x="5211010" y="2863368"/>
                </a:lnTo>
                <a:lnTo>
                  <a:pt x="5166374" y="2884479"/>
                </a:lnTo>
                <a:lnTo>
                  <a:pt x="5121083" y="2904113"/>
                </a:lnTo>
                <a:lnTo>
                  <a:pt x="5075175" y="2922257"/>
                </a:lnTo>
                <a:lnTo>
                  <a:pt x="5028685" y="2938893"/>
                </a:lnTo>
                <a:lnTo>
                  <a:pt x="4981652" y="2954007"/>
                </a:lnTo>
                <a:lnTo>
                  <a:pt x="4934111" y="2967583"/>
                </a:lnTo>
                <a:lnTo>
                  <a:pt x="4886151" y="2979594"/>
                </a:lnTo>
                <a:lnTo>
                  <a:pt x="4837861" y="2990022"/>
                </a:lnTo>
                <a:lnTo>
                  <a:pt x="4789282" y="2998859"/>
                </a:lnTo>
                <a:lnTo>
                  <a:pt x="4740452" y="3006102"/>
                </a:lnTo>
                <a:lnTo>
                  <a:pt x="4691411" y="3011745"/>
                </a:lnTo>
                <a:lnTo>
                  <a:pt x="4642199" y="3015782"/>
                </a:lnTo>
                <a:lnTo>
                  <a:pt x="4592856" y="3018208"/>
                </a:lnTo>
                <a:lnTo>
                  <a:pt x="4543421" y="3019018"/>
                </a:lnTo>
                <a:lnTo>
                  <a:pt x="0" y="3019018"/>
                </a:lnTo>
              </a:path>
            </a:pathLst>
          </a:custGeom>
          <a:ln w="67094">
            <a:solidFill>
              <a:srgbClr val="FFFFFF"/>
            </a:solidFill>
          </a:ln>
        </p:spPr>
        <p:txBody>
          <a:bodyPr wrap="square" lIns="0" tIns="0" rIns="0" bIns="0" rtlCol="0"/>
          <a:lstStyle/>
          <a:p>
            <a:endParaRPr/>
          </a:p>
        </p:txBody>
      </p:sp>
      <p:sp>
        <p:nvSpPr>
          <p:cNvPr id="4" name="TextBox 3">
            <a:extLst>
              <a:ext uri="{FF2B5EF4-FFF2-40B4-BE49-F238E27FC236}">
                <a16:creationId xmlns:a16="http://schemas.microsoft.com/office/drawing/2014/main" id="{FD1157AB-7212-C128-7CED-083163230566}"/>
              </a:ext>
            </a:extLst>
          </p:cNvPr>
          <p:cNvSpPr txBox="1"/>
          <p:nvPr/>
        </p:nvSpPr>
        <p:spPr>
          <a:xfrm>
            <a:off x="4626909" y="4707102"/>
            <a:ext cx="13460667" cy="1754326"/>
          </a:xfrm>
          <a:prstGeom prst="rect">
            <a:avLst/>
          </a:prstGeom>
          <a:noFill/>
        </p:spPr>
        <p:txBody>
          <a:bodyPr wrap="square" rtlCol="0">
            <a:spAutoFit/>
          </a:bodyPr>
          <a:lstStyle/>
          <a:p>
            <a:pPr algn="ctr"/>
            <a:r>
              <a:rPr lang="en-US" sz="5400" dirty="0">
                <a:solidFill>
                  <a:srgbClr val="414141"/>
                </a:solidFill>
                <a:latin typeface="Circe" panose="020B0502020203020203" pitchFamily="34" charset="77"/>
              </a:rPr>
              <a:t>Intensive analysis to determine stability, durability, and ”breaking points”</a:t>
            </a:r>
          </a:p>
        </p:txBody>
      </p:sp>
    </p:spTree>
    <p:extLst>
      <p:ext uri="{BB962C8B-B14F-4D97-AF65-F5344CB8AC3E}">
        <p14:creationId xmlns:p14="http://schemas.microsoft.com/office/powerpoint/2010/main" val="783222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4147BA-97CC-6A62-B788-8977DAC627C8}"/>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BF456B0C-3D8F-ACF6-90E5-A52D09E162F0}"/>
              </a:ext>
            </a:extLst>
          </p:cNvPr>
          <p:cNvSpPr/>
          <p:nvPr/>
        </p:nvSpPr>
        <p:spPr>
          <a:xfrm>
            <a:off x="0" y="5443"/>
            <a:ext cx="18288000" cy="10287000"/>
          </a:xfrm>
          <a:custGeom>
            <a:avLst/>
            <a:gdLst/>
            <a:ahLst/>
            <a:cxnLst/>
            <a:rect l="l" t="t" r="r" b="b"/>
            <a:pathLst>
              <a:path w="18288000" h="10287000">
                <a:moveTo>
                  <a:pt x="18288000" y="0"/>
                </a:moveTo>
                <a:lnTo>
                  <a:pt x="0" y="0"/>
                </a:lnTo>
                <a:lnTo>
                  <a:pt x="0" y="10287000"/>
                </a:lnTo>
                <a:lnTo>
                  <a:pt x="18288000" y="10287000"/>
                </a:lnTo>
                <a:lnTo>
                  <a:pt x="18288000" y="0"/>
                </a:lnTo>
                <a:close/>
              </a:path>
            </a:pathLst>
          </a:custGeom>
          <a:solidFill>
            <a:srgbClr val="99D5D4"/>
          </a:solidFill>
        </p:spPr>
        <p:txBody>
          <a:bodyPr wrap="square" lIns="0" tIns="0" rIns="0" bIns="0" rtlCol="0"/>
          <a:lstStyle/>
          <a:p>
            <a:endParaRPr dirty="0"/>
          </a:p>
        </p:txBody>
      </p:sp>
      <p:sp>
        <p:nvSpPr>
          <p:cNvPr id="3" name="object 3">
            <a:extLst>
              <a:ext uri="{FF2B5EF4-FFF2-40B4-BE49-F238E27FC236}">
                <a16:creationId xmlns:a16="http://schemas.microsoft.com/office/drawing/2014/main" id="{67B10B4E-34EB-672F-8DA7-77DF958D4550}"/>
              </a:ext>
            </a:extLst>
          </p:cNvPr>
          <p:cNvSpPr txBox="1">
            <a:spLocks noGrp="1"/>
          </p:cNvSpPr>
          <p:nvPr>
            <p:ph type="title"/>
          </p:nvPr>
        </p:nvSpPr>
        <p:spPr>
          <a:xfrm>
            <a:off x="796924" y="777302"/>
            <a:ext cx="13909675" cy="1092200"/>
          </a:xfrm>
          <a:prstGeom prst="rect">
            <a:avLst/>
          </a:prstGeom>
        </p:spPr>
        <p:txBody>
          <a:bodyPr vert="horz" wrap="square" lIns="0" tIns="12700" rIns="0" bIns="0" rtlCol="0">
            <a:spAutoFit/>
          </a:bodyPr>
          <a:lstStyle/>
          <a:p>
            <a:pPr marL="12700">
              <a:lnSpc>
                <a:spcPct val="100000"/>
              </a:lnSpc>
              <a:spcBef>
                <a:spcPts val="100"/>
              </a:spcBef>
              <a:tabLst>
                <a:tab pos="2224405" algn="l"/>
              </a:tabLst>
            </a:pPr>
            <a:r>
              <a:rPr lang="en-US" spc="-10" dirty="0">
                <a:latin typeface="Circe Extra Bold" panose="020B0802020203020203" pitchFamily="34" charset="0"/>
              </a:rPr>
              <a:t>“Stress Test” Process</a:t>
            </a:r>
            <a:endParaRPr spc="-10" dirty="0">
              <a:latin typeface="Circe Extra Bold" panose="020B0802020203020203" pitchFamily="34" charset="0"/>
            </a:endParaRPr>
          </a:p>
        </p:txBody>
      </p:sp>
      <p:sp>
        <p:nvSpPr>
          <p:cNvPr id="17" name="object 17">
            <a:extLst>
              <a:ext uri="{FF2B5EF4-FFF2-40B4-BE49-F238E27FC236}">
                <a16:creationId xmlns:a16="http://schemas.microsoft.com/office/drawing/2014/main" id="{58C00C96-A733-4E3B-B54E-B3AA23390D2F}"/>
              </a:ext>
            </a:extLst>
          </p:cNvPr>
          <p:cNvSpPr/>
          <p:nvPr/>
        </p:nvSpPr>
        <p:spPr>
          <a:xfrm>
            <a:off x="809625" y="2114550"/>
            <a:ext cx="5486400" cy="0"/>
          </a:xfrm>
          <a:custGeom>
            <a:avLst/>
            <a:gdLst/>
            <a:ahLst/>
            <a:cxnLst/>
            <a:rect l="l" t="t" r="r" b="b"/>
            <a:pathLst>
              <a:path w="5486400">
                <a:moveTo>
                  <a:pt x="0" y="0"/>
                </a:moveTo>
                <a:lnTo>
                  <a:pt x="5486400" y="0"/>
                </a:lnTo>
              </a:path>
            </a:pathLst>
          </a:custGeom>
          <a:ln w="95250">
            <a:solidFill>
              <a:srgbClr val="025858"/>
            </a:solidFill>
          </a:ln>
        </p:spPr>
        <p:txBody>
          <a:bodyPr wrap="square" lIns="0" tIns="0" rIns="0" bIns="0" rtlCol="0"/>
          <a:lstStyle/>
          <a:p>
            <a:endParaRPr/>
          </a:p>
        </p:txBody>
      </p:sp>
      <p:pic>
        <p:nvPicPr>
          <p:cNvPr id="18" name="object 18">
            <a:extLst>
              <a:ext uri="{FF2B5EF4-FFF2-40B4-BE49-F238E27FC236}">
                <a16:creationId xmlns:a16="http://schemas.microsoft.com/office/drawing/2014/main" id="{4B3D4F2B-A4EB-F309-22B8-4F5198563DFF}"/>
              </a:ext>
            </a:extLst>
          </p:cNvPr>
          <p:cNvPicPr/>
          <p:nvPr/>
        </p:nvPicPr>
        <p:blipFill>
          <a:blip r:embed="rId3" cstate="print"/>
          <a:stretch>
            <a:fillRect/>
          </a:stretch>
        </p:blipFill>
        <p:spPr>
          <a:xfrm>
            <a:off x="16137359" y="759140"/>
            <a:ext cx="1285708" cy="1285708"/>
          </a:xfrm>
          <a:prstGeom prst="rect">
            <a:avLst/>
          </a:prstGeom>
        </p:spPr>
      </p:pic>
      <p:sp>
        <p:nvSpPr>
          <p:cNvPr id="16" name="object 10">
            <a:extLst>
              <a:ext uri="{FF2B5EF4-FFF2-40B4-BE49-F238E27FC236}">
                <a16:creationId xmlns:a16="http://schemas.microsoft.com/office/drawing/2014/main" id="{E558C364-1E53-080A-F084-9E7BB556848F}"/>
              </a:ext>
            </a:extLst>
          </p:cNvPr>
          <p:cNvSpPr/>
          <p:nvPr/>
        </p:nvSpPr>
        <p:spPr>
          <a:xfrm>
            <a:off x="-1437432" y="3483214"/>
            <a:ext cx="6053455" cy="4202102"/>
          </a:xfrm>
          <a:custGeom>
            <a:avLst/>
            <a:gdLst/>
            <a:ahLst/>
            <a:cxnLst/>
            <a:rect l="l" t="t" r="r" b="b"/>
            <a:pathLst>
              <a:path w="6053455" h="3019425">
                <a:moveTo>
                  <a:pt x="0" y="0"/>
                </a:moveTo>
                <a:lnTo>
                  <a:pt x="4543421" y="0"/>
                </a:lnTo>
                <a:lnTo>
                  <a:pt x="4592856" y="809"/>
                </a:lnTo>
                <a:lnTo>
                  <a:pt x="4642199" y="3236"/>
                </a:lnTo>
                <a:lnTo>
                  <a:pt x="4691411" y="7273"/>
                </a:lnTo>
                <a:lnTo>
                  <a:pt x="4740452" y="12915"/>
                </a:lnTo>
                <a:lnTo>
                  <a:pt x="4789282" y="20158"/>
                </a:lnTo>
                <a:lnTo>
                  <a:pt x="4837861" y="28996"/>
                </a:lnTo>
                <a:lnTo>
                  <a:pt x="4886151" y="39423"/>
                </a:lnTo>
                <a:lnTo>
                  <a:pt x="4934111" y="51435"/>
                </a:lnTo>
                <a:lnTo>
                  <a:pt x="4981652" y="65010"/>
                </a:lnTo>
                <a:lnTo>
                  <a:pt x="5028685" y="80123"/>
                </a:lnTo>
                <a:lnTo>
                  <a:pt x="5075175" y="96758"/>
                </a:lnTo>
                <a:lnTo>
                  <a:pt x="5121083" y="114900"/>
                </a:lnTo>
                <a:lnTo>
                  <a:pt x="5166374" y="134533"/>
                </a:lnTo>
                <a:lnTo>
                  <a:pt x="5211010" y="155644"/>
                </a:lnTo>
                <a:lnTo>
                  <a:pt x="5254954" y="178216"/>
                </a:lnTo>
                <a:lnTo>
                  <a:pt x="5298169" y="202234"/>
                </a:lnTo>
                <a:lnTo>
                  <a:pt x="5340579" y="227655"/>
                </a:lnTo>
                <a:lnTo>
                  <a:pt x="5382100" y="254428"/>
                </a:lnTo>
                <a:lnTo>
                  <a:pt x="5422700" y="282529"/>
                </a:lnTo>
                <a:lnTo>
                  <a:pt x="5462350" y="311935"/>
                </a:lnTo>
                <a:lnTo>
                  <a:pt x="5501016" y="342622"/>
                </a:lnTo>
                <a:lnTo>
                  <a:pt x="5538669" y="374565"/>
                </a:lnTo>
                <a:lnTo>
                  <a:pt x="5575275" y="407740"/>
                </a:lnTo>
                <a:lnTo>
                  <a:pt x="5610805" y="442125"/>
                </a:lnTo>
                <a:lnTo>
                  <a:pt x="5645189" y="477654"/>
                </a:lnTo>
                <a:lnTo>
                  <a:pt x="5678365" y="514261"/>
                </a:lnTo>
                <a:lnTo>
                  <a:pt x="5710308" y="551912"/>
                </a:lnTo>
                <a:lnTo>
                  <a:pt x="5740994" y="590578"/>
                </a:lnTo>
                <a:lnTo>
                  <a:pt x="5770400" y="630226"/>
                </a:lnTo>
                <a:lnTo>
                  <a:pt x="5798502" y="670825"/>
                </a:lnTo>
                <a:lnTo>
                  <a:pt x="5825275" y="712342"/>
                </a:lnTo>
                <a:lnTo>
                  <a:pt x="5850695" y="754748"/>
                </a:lnTo>
                <a:lnTo>
                  <a:pt x="5874714" y="797967"/>
                </a:lnTo>
                <a:lnTo>
                  <a:pt x="5897286" y="841914"/>
                </a:lnTo>
                <a:lnTo>
                  <a:pt x="5918396" y="886552"/>
                </a:lnTo>
                <a:lnTo>
                  <a:pt x="5938030" y="931845"/>
                </a:lnTo>
                <a:lnTo>
                  <a:pt x="5956172" y="977754"/>
                </a:lnTo>
                <a:lnTo>
                  <a:pt x="5972807" y="1024244"/>
                </a:lnTo>
                <a:lnTo>
                  <a:pt x="5987920" y="1071278"/>
                </a:lnTo>
                <a:lnTo>
                  <a:pt x="6001495" y="1118819"/>
                </a:lnTo>
                <a:lnTo>
                  <a:pt x="6013506" y="1166779"/>
                </a:lnTo>
                <a:lnTo>
                  <a:pt x="6023934" y="1215068"/>
                </a:lnTo>
                <a:lnTo>
                  <a:pt x="6032771" y="1263648"/>
                </a:lnTo>
                <a:lnTo>
                  <a:pt x="6040014" y="1312478"/>
                </a:lnTo>
                <a:lnTo>
                  <a:pt x="6045657" y="1361518"/>
                </a:lnTo>
                <a:lnTo>
                  <a:pt x="6049694" y="1410730"/>
                </a:lnTo>
                <a:lnTo>
                  <a:pt x="6052120" y="1460074"/>
                </a:lnTo>
                <a:lnTo>
                  <a:pt x="6052930" y="1509509"/>
                </a:lnTo>
                <a:lnTo>
                  <a:pt x="6052120" y="1558944"/>
                </a:lnTo>
                <a:lnTo>
                  <a:pt x="6049694" y="1608287"/>
                </a:lnTo>
                <a:lnTo>
                  <a:pt x="6045657" y="1657499"/>
                </a:lnTo>
                <a:lnTo>
                  <a:pt x="6040014" y="1706540"/>
                </a:lnTo>
                <a:lnTo>
                  <a:pt x="6032771" y="1755370"/>
                </a:lnTo>
                <a:lnTo>
                  <a:pt x="6023934" y="1803949"/>
                </a:lnTo>
                <a:lnTo>
                  <a:pt x="6013506" y="1852239"/>
                </a:lnTo>
                <a:lnTo>
                  <a:pt x="6001495" y="1900199"/>
                </a:lnTo>
                <a:lnTo>
                  <a:pt x="5987920" y="1947740"/>
                </a:lnTo>
                <a:lnTo>
                  <a:pt x="5972807" y="1994774"/>
                </a:lnTo>
                <a:lnTo>
                  <a:pt x="5956172" y="2041264"/>
                </a:lnTo>
                <a:lnTo>
                  <a:pt x="5938030" y="2087173"/>
                </a:lnTo>
                <a:lnTo>
                  <a:pt x="5918396" y="2132465"/>
                </a:lnTo>
                <a:lnTo>
                  <a:pt x="5897286" y="2177103"/>
                </a:lnTo>
                <a:lnTo>
                  <a:pt x="5874714" y="2221050"/>
                </a:lnTo>
                <a:lnTo>
                  <a:pt x="5850695" y="2264270"/>
                </a:lnTo>
                <a:lnTo>
                  <a:pt x="5825275" y="2306675"/>
                </a:lnTo>
                <a:lnTo>
                  <a:pt x="5798502" y="2348193"/>
                </a:lnTo>
                <a:lnTo>
                  <a:pt x="5770400" y="2388792"/>
                </a:lnTo>
                <a:lnTo>
                  <a:pt x="5740994" y="2428440"/>
                </a:lnTo>
                <a:lnTo>
                  <a:pt x="5710308" y="2467105"/>
                </a:lnTo>
                <a:lnTo>
                  <a:pt x="5678365" y="2504757"/>
                </a:lnTo>
                <a:lnTo>
                  <a:pt x="5645189" y="2541363"/>
                </a:lnTo>
                <a:lnTo>
                  <a:pt x="5610805" y="2576893"/>
                </a:lnTo>
                <a:lnTo>
                  <a:pt x="5575275" y="2611277"/>
                </a:lnTo>
                <a:lnTo>
                  <a:pt x="5538669" y="2644453"/>
                </a:lnTo>
                <a:lnTo>
                  <a:pt x="5501016" y="2676396"/>
                </a:lnTo>
                <a:lnTo>
                  <a:pt x="5462350" y="2707082"/>
                </a:lnTo>
                <a:lnTo>
                  <a:pt x="5422700" y="2736488"/>
                </a:lnTo>
                <a:lnTo>
                  <a:pt x="5382100" y="2764590"/>
                </a:lnTo>
                <a:lnTo>
                  <a:pt x="5340579" y="2791363"/>
                </a:lnTo>
                <a:lnTo>
                  <a:pt x="5298169" y="2816783"/>
                </a:lnTo>
                <a:lnTo>
                  <a:pt x="5254954" y="2840798"/>
                </a:lnTo>
                <a:lnTo>
                  <a:pt x="5211010" y="2863368"/>
                </a:lnTo>
                <a:lnTo>
                  <a:pt x="5166374" y="2884479"/>
                </a:lnTo>
                <a:lnTo>
                  <a:pt x="5121083" y="2904113"/>
                </a:lnTo>
                <a:lnTo>
                  <a:pt x="5075175" y="2922257"/>
                </a:lnTo>
                <a:lnTo>
                  <a:pt x="5028685" y="2938893"/>
                </a:lnTo>
                <a:lnTo>
                  <a:pt x="4981652" y="2954007"/>
                </a:lnTo>
                <a:lnTo>
                  <a:pt x="4934111" y="2967583"/>
                </a:lnTo>
                <a:lnTo>
                  <a:pt x="4886151" y="2979594"/>
                </a:lnTo>
                <a:lnTo>
                  <a:pt x="4837861" y="2990022"/>
                </a:lnTo>
                <a:lnTo>
                  <a:pt x="4789282" y="2998859"/>
                </a:lnTo>
                <a:lnTo>
                  <a:pt x="4740452" y="3006102"/>
                </a:lnTo>
                <a:lnTo>
                  <a:pt x="4691411" y="3011745"/>
                </a:lnTo>
                <a:lnTo>
                  <a:pt x="4642199" y="3015782"/>
                </a:lnTo>
                <a:lnTo>
                  <a:pt x="4592856" y="3018208"/>
                </a:lnTo>
                <a:lnTo>
                  <a:pt x="4543421" y="3019018"/>
                </a:lnTo>
                <a:lnTo>
                  <a:pt x="0" y="3019018"/>
                </a:lnTo>
              </a:path>
            </a:pathLst>
          </a:custGeom>
          <a:ln w="67094">
            <a:solidFill>
              <a:srgbClr val="FFFFFF"/>
            </a:solidFill>
          </a:ln>
        </p:spPr>
        <p:txBody>
          <a:bodyPr wrap="square" lIns="0" tIns="0" rIns="0" bIns="0" rtlCol="0"/>
          <a:lstStyle/>
          <a:p>
            <a:endParaRPr/>
          </a:p>
        </p:txBody>
      </p:sp>
      <p:sp>
        <p:nvSpPr>
          <p:cNvPr id="19" name="object 10">
            <a:extLst>
              <a:ext uri="{FF2B5EF4-FFF2-40B4-BE49-F238E27FC236}">
                <a16:creationId xmlns:a16="http://schemas.microsoft.com/office/drawing/2014/main" id="{F5D6EB98-B4C5-0A48-35A0-22E4DAFE957C}"/>
              </a:ext>
            </a:extLst>
          </p:cNvPr>
          <p:cNvSpPr/>
          <p:nvPr/>
        </p:nvSpPr>
        <p:spPr>
          <a:xfrm>
            <a:off x="3200400" y="3475157"/>
            <a:ext cx="6570485" cy="4202102"/>
          </a:xfrm>
          <a:custGeom>
            <a:avLst/>
            <a:gdLst/>
            <a:ahLst/>
            <a:cxnLst/>
            <a:rect l="l" t="t" r="r" b="b"/>
            <a:pathLst>
              <a:path w="6053455" h="3019425">
                <a:moveTo>
                  <a:pt x="0" y="0"/>
                </a:moveTo>
                <a:lnTo>
                  <a:pt x="4543421" y="0"/>
                </a:lnTo>
                <a:lnTo>
                  <a:pt x="4592856" y="809"/>
                </a:lnTo>
                <a:lnTo>
                  <a:pt x="4642199" y="3236"/>
                </a:lnTo>
                <a:lnTo>
                  <a:pt x="4691411" y="7273"/>
                </a:lnTo>
                <a:lnTo>
                  <a:pt x="4740452" y="12915"/>
                </a:lnTo>
                <a:lnTo>
                  <a:pt x="4789282" y="20158"/>
                </a:lnTo>
                <a:lnTo>
                  <a:pt x="4837861" y="28996"/>
                </a:lnTo>
                <a:lnTo>
                  <a:pt x="4886151" y="39423"/>
                </a:lnTo>
                <a:lnTo>
                  <a:pt x="4934111" y="51435"/>
                </a:lnTo>
                <a:lnTo>
                  <a:pt x="4981652" y="65010"/>
                </a:lnTo>
                <a:lnTo>
                  <a:pt x="5028685" y="80123"/>
                </a:lnTo>
                <a:lnTo>
                  <a:pt x="5075175" y="96758"/>
                </a:lnTo>
                <a:lnTo>
                  <a:pt x="5121083" y="114900"/>
                </a:lnTo>
                <a:lnTo>
                  <a:pt x="5166374" y="134533"/>
                </a:lnTo>
                <a:lnTo>
                  <a:pt x="5211010" y="155644"/>
                </a:lnTo>
                <a:lnTo>
                  <a:pt x="5254954" y="178216"/>
                </a:lnTo>
                <a:lnTo>
                  <a:pt x="5298169" y="202234"/>
                </a:lnTo>
                <a:lnTo>
                  <a:pt x="5340579" y="227655"/>
                </a:lnTo>
                <a:lnTo>
                  <a:pt x="5382100" y="254428"/>
                </a:lnTo>
                <a:lnTo>
                  <a:pt x="5422700" y="282529"/>
                </a:lnTo>
                <a:lnTo>
                  <a:pt x="5462350" y="311935"/>
                </a:lnTo>
                <a:lnTo>
                  <a:pt x="5501016" y="342622"/>
                </a:lnTo>
                <a:lnTo>
                  <a:pt x="5538669" y="374565"/>
                </a:lnTo>
                <a:lnTo>
                  <a:pt x="5575275" y="407740"/>
                </a:lnTo>
                <a:lnTo>
                  <a:pt x="5610805" y="442125"/>
                </a:lnTo>
                <a:lnTo>
                  <a:pt x="5645189" y="477654"/>
                </a:lnTo>
                <a:lnTo>
                  <a:pt x="5678365" y="514261"/>
                </a:lnTo>
                <a:lnTo>
                  <a:pt x="5710308" y="551912"/>
                </a:lnTo>
                <a:lnTo>
                  <a:pt x="5740994" y="590578"/>
                </a:lnTo>
                <a:lnTo>
                  <a:pt x="5770400" y="630226"/>
                </a:lnTo>
                <a:lnTo>
                  <a:pt x="5798502" y="670825"/>
                </a:lnTo>
                <a:lnTo>
                  <a:pt x="5825275" y="712342"/>
                </a:lnTo>
                <a:lnTo>
                  <a:pt x="5850695" y="754748"/>
                </a:lnTo>
                <a:lnTo>
                  <a:pt x="5874714" y="797967"/>
                </a:lnTo>
                <a:lnTo>
                  <a:pt x="5897286" y="841914"/>
                </a:lnTo>
                <a:lnTo>
                  <a:pt x="5918396" y="886552"/>
                </a:lnTo>
                <a:lnTo>
                  <a:pt x="5938030" y="931845"/>
                </a:lnTo>
                <a:lnTo>
                  <a:pt x="5956172" y="977754"/>
                </a:lnTo>
                <a:lnTo>
                  <a:pt x="5972807" y="1024244"/>
                </a:lnTo>
                <a:lnTo>
                  <a:pt x="5987920" y="1071278"/>
                </a:lnTo>
                <a:lnTo>
                  <a:pt x="6001495" y="1118819"/>
                </a:lnTo>
                <a:lnTo>
                  <a:pt x="6013506" y="1166779"/>
                </a:lnTo>
                <a:lnTo>
                  <a:pt x="6023934" y="1215068"/>
                </a:lnTo>
                <a:lnTo>
                  <a:pt x="6032771" y="1263648"/>
                </a:lnTo>
                <a:lnTo>
                  <a:pt x="6040014" y="1312478"/>
                </a:lnTo>
                <a:lnTo>
                  <a:pt x="6045657" y="1361518"/>
                </a:lnTo>
                <a:lnTo>
                  <a:pt x="6049694" y="1410730"/>
                </a:lnTo>
                <a:lnTo>
                  <a:pt x="6052120" y="1460074"/>
                </a:lnTo>
                <a:lnTo>
                  <a:pt x="6052930" y="1509509"/>
                </a:lnTo>
                <a:lnTo>
                  <a:pt x="6052120" y="1558944"/>
                </a:lnTo>
                <a:lnTo>
                  <a:pt x="6049694" y="1608287"/>
                </a:lnTo>
                <a:lnTo>
                  <a:pt x="6045657" y="1657499"/>
                </a:lnTo>
                <a:lnTo>
                  <a:pt x="6040014" y="1706540"/>
                </a:lnTo>
                <a:lnTo>
                  <a:pt x="6032771" y="1755370"/>
                </a:lnTo>
                <a:lnTo>
                  <a:pt x="6023934" y="1803949"/>
                </a:lnTo>
                <a:lnTo>
                  <a:pt x="6013506" y="1852239"/>
                </a:lnTo>
                <a:lnTo>
                  <a:pt x="6001495" y="1900199"/>
                </a:lnTo>
                <a:lnTo>
                  <a:pt x="5987920" y="1947740"/>
                </a:lnTo>
                <a:lnTo>
                  <a:pt x="5972807" y="1994774"/>
                </a:lnTo>
                <a:lnTo>
                  <a:pt x="5956172" y="2041264"/>
                </a:lnTo>
                <a:lnTo>
                  <a:pt x="5938030" y="2087173"/>
                </a:lnTo>
                <a:lnTo>
                  <a:pt x="5918396" y="2132465"/>
                </a:lnTo>
                <a:lnTo>
                  <a:pt x="5897286" y="2177103"/>
                </a:lnTo>
                <a:lnTo>
                  <a:pt x="5874714" y="2221050"/>
                </a:lnTo>
                <a:lnTo>
                  <a:pt x="5850695" y="2264270"/>
                </a:lnTo>
                <a:lnTo>
                  <a:pt x="5825275" y="2306675"/>
                </a:lnTo>
                <a:lnTo>
                  <a:pt x="5798502" y="2348193"/>
                </a:lnTo>
                <a:lnTo>
                  <a:pt x="5770400" y="2388792"/>
                </a:lnTo>
                <a:lnTo>
                  <a:pt x="5740994" y="2428440"/>
                </a:lnTo>
                <a:lnTo>
                  <a:pt x="5710308" y="2467105"/>
                </a:lnTo>
                <a:lnTo>
                  <a:pt x="5678365" y="2504757"/>
                </a:lnTo>
                <a:lnTo>
                  <a:pt x="5645189" y="2541363"/>
                </a:lnTo>
                <a:lnTo>
                  <a:pt x="5610805" y="2576893"/>
                </a:lnTo>
                <a:lnTo>
                  <a:pt x="5575275" y="2611277"/>
                </a:lnTo>
                <a:lnTo>
                  <a:pt x="5538669" y="2644453"/>
                </a:lnTo>
                <a:lnTo>
                  <a:pt x="5501016" y="2676396"/>
                </a:lnTo>
                <a:lnTo>
                  <a:pt x="5462350" y="2707082"/>
                </a:lnTo>
                <a:lnTo>
                  <a:pt x="5422700" y="2736488"/>
                </a:lnTo>
                <a:lnTo>
                  <a:pt x="5382100" y="2764590"/>
                </a:lnTo>
                <a:lnTo>
                  <a:pt x="5340579" y="2791363"/>
                </a:lnTo>
                <a:lnTo>
                  <a:pt x="5298169" y="2816783"/>
                </a:lnTo>
                <a:lnTo>
                  <a:pt x="5254954" y="2840798"/>
                </a:lnTo>
                <a:lnTo>
                  <a:pt x="5211010" y="2863368"/>
                </a:lnTo>
                <a:lnTo>
                  <a:pt x="5166374" y="2884479"/>
                </a:lnTo>
                <a:lnTo>
                  <a:pt x="5121083" y="2904113"/>
                </a:lnTo>
                <a:lnTo>
                  <a:pt x="5075175" y="2922257"/>
                </a:lnTo>
                <a:lnTo>
                  <a:pt x="5028685" y="2938893"/>
                </a:lnTo>
                <a:lnTo>
                  <a:pt x="4981652" y="2954007"/>
                </a:lnTo>
                <a:lnTo>
                  <a:pt x="4934111" y="2967583"/>
                </a:lnTo>
                <a:lnTo>
                  <a:pt x="4886151" y="2979594"/>
                </a:lnTo>
                <a:lnTo>
                  <a:pt x="4837861" y="2990022"/>
                </a:lnTo>
                <a:lnTo>
                  <a:pt x="4789282" y="2998859"/>
                </a:lnTo>
                <a:lnTo>
                  <a:pt x="4740452" y="3006102"/>
                </a:lnTo>
                <a:lnTo>
                  <a:pt x="4691411" y="3011745"/>
                </a:lnTo>
                <a:lnTo>
                  <a:pt x="4642199" y="3015782"/>
                </a:lnTo>
                <a:lnTo>
                  <a:pt x="4592856" y="3018208"/>
                </a:lnTo>
                <a:lnTo>
                  <a:pt x="4543421" y="3019018"/>
                </a:lnTo>
                <a:lnTo>
                  <a:pt x="0" y="3019018"/>
                </a:lnTo>
              </a:path>
            </a:pathLst>
          </a:custGeom>
          <a:ln w="67094">
            <a:solidFill>
              <a:srgbClr val="FFFFFF"/>
            </a:solidFill>
          </a:ln>
        </p:spPr>
        <p:txBody>
          <a:bodyPr wrap="square" lIns="0" tIns="0" rIns="0" bIns="0" rtlCol="0"/>
          <a:lstStyle/>
          <a:p>
            <a:endParaRPr/>
          </a:p>
        </p:txBody>
      </p:sp>
      <p:sp>
        <p:nvSpPr>
          <p:cNvPr id="20" name="object 10">
            <a:extLst>
              <a:ext uri="{FF2B5EF4-FFF2-40B4-BE49-F238E27FC236}">
                <a16:creationId xmlns:a16="http://schemas.microsoft.com/office/drawing/2014/main" id="{4BE9F891-4D49-65AC-A02C-258A3A33CCF2}"/>
              </a:ext>
            </a:extLst>
          </p:cNvPr>
          <p:cNvSpPr/>
          <p:nvPr/>
        </p:nvSpPr>
        <p:spPr>
          <a:xfrm>
            <a:off x="8177670" y="3467100"/>
            <a:ext cx="6528929" cy="4202102"/>
          </a:xfrm>
          <a:custGeom>
            <a:avLst/>
            <a:gdLst/>
            <a:ahLst/>
            <a:cxnLst/>
            <a:rect l="l" t="t" r="r" b="b"/>
            <a:pathLst>
              <a:path w="6053455" h="3019425">
                <a:moveTo>
                  <a:pt x="0" y="0"/>
                </a:moveTo>
                <a:lnTo>
                  <a:pt x="4543421" y="0"/>
                </a:lnTo>
                <a:lnTo>
                  <a:pt x="4592856" y="809"/>
                </a:lnTo>
                <a:lnTo>
                  <a:pt x="4642199" y="3236"/>
                </a:lnTo>
                <a:lnTo>
                  <a:pt x="4691411" y="7273"/>
                </a:lnTo>
                <a:lnTo>
                  <a:pt x="4740452" y="12915"/>
                </a:lnTo>
                <a:lnTo>
                  <a:pt x="4789282" y="20158"/>
                </a:lnTo>
                <a:lnTo>
                  <a:pt x="4837861" y="28996"/>
                </a:lnTo>
                <a:lnTo>
                  <a:pt x="4886151" y="39423"/>
                </a:lnTo>
                <a:lnTo>
                  <a:pt x="4934111" y="51435"/>
                </a:lnTo>
                <a:lnTo>
                  <a:pt x="4981652" y="65010"/>
                </a:lnTo>
                <a:lnTo>
                  <a:pt x="5028685" y="80123"/>
                </a:lnTo>
                <a:lnTo>
                  <a:pt x="5075175" y="96758"/>
                </a:lnTo>
                <a:lnTo>
                  <a:pt x="5121083" y="114900"/>
                </a:lnTo>
                <a:lnTo>
                  <a:pt x="5166374" y="134533"/>
                </a:lnTo>
                <a:lnTo>
                  <a:pt x="5211010" y="155644"/>
                </a:lnTo>
                <a:lnTo>
                  <a:pt x="5254954" y="178216"/>
                </a:lnTo>
                <a:lnTo>
                  <a:pt x="5298169" y="202234"/>
                </a:lnTo>
                <a:lnTo>
                  <a:pt x="5340579" y="227655"/>
                </a:lnTo>
                <a:lnTo>
                  <a:pt x="5382100" y="254428"/>
                </a:lnTo>
                <a:lnTo>
                  <a:pt x="5422700" y="282529"/>
                </a:lnTo>
                <a:lnTo>
                  <a:pt x="5462350" y="311935"/>
                </a:lnTo>
                <a:lnTo>
                  <a:pt x="5501016" y="342622"/>
                </a:lnTo>
                <a:lnTo>
                  <a:pt x="5538669" y="374565"/>
                </a:lnTo>
                <a:lnTo>
                  <a:pt x="5575275" y="407740"/>
                </a:lnTo>
                <a:lnTo>
                  <a:pt x="5610805" y="442125"/>
                </a:lnTo>
                <a:lnTo>
                  <a:pt x="5645189" y="477654"/>
                </a:lnTo>
                <a:lnTo>
                  <a:pt x="5678365" y="514261"/>
                </a:lnTo>
                <a:lnTo>
                  <a:pt x="5710308" y="551912"/>
                </a:lnTo>
                <a:lnTo>
                  <a:pt x="5740994" y="590578"/>
                </a:lnTo>
                <a:lnTo>
                  <a:pt x="5770400" y="630226"/>
                </a:lnTo>
                <a:lnTo>
                  <a:pt x="5798502" y="670825"/>
                </a:lnTo>
                <a:lnTo>
                  <a:pt x="5825275" y="712342"/>
                </a:lnTo>
                <a:lnTo>
                  <a:pt x="5850695" y="754748"/>
                </a:lnTo>
                <a:lnTo>
                  <a:pt x="5874714" y="797967"/>
                </a:lnTo>
                <a:lnTo>
                  <a:pt x="5897286" y="841914"/>
                </a:lnTo>
                <a:lnTo>
                  <a:pt x="5918396" y="886552"/>
                </a:lnTo>
                <a:lnTo>
                  <a:pt x="5938030" y="931845"/>
                </a:lnTo>
                <a:lnTo>
                  <a:pt x="5956172" y="977754"/>
                </a:lnTo>
                <a:lnTo>
                  <a:pt x="5972807" y="1024244"/>
                </a:lnTo>
                <a:lnTo>
                  <a:pt x="5987920" y="1071278"/>
                </a:lnTo>
                <a:lnTo>
                  <a:pt x="6001495" y="1118819"/>
                </a:lnTo>
                <a:lnTo>
                  <a:pt x="6013506" y="1166779"/>
                </a:lnTo>
                <a:lnTo>
                  <a:pt x="6023934" y="1215068"/>
                </a:lnTo>
                <a:lnTo>
                  <a:pt x="6032771" y="1263648"/>
                </a:lnTo>
                <a:lnTo>
                  <a:pt x="6040014" y="1312478"/>
                </a:lnTo>
                <a:lnTo>
                  <a:pt x="6045657" y="1361518"/>
                </a:lnTo>
                <a:lnTo>
                  <a:pt x="6049694" y="1410730"/>
                </a:lnTo>
                <a:lnTo>
                  <a:pt x="6052120" y="1460074"/>
                </a:lnTo>
                <a:lnTo>
                  <a:pt x="6052930" y="1509509"/>
                </a:lnTo>
                <a:lnTo>
                  <a:pt x="6052120" y="1558944"/>
                </a:lnTo>
                <a:lnTo>
                  <a:pt x="6049694" y="1608287"/>
                </a:lnTo>
                <a:lnTo>
                  <a:pt x="6045657" y="1657499"/>
                </a:lnTo>
                <a:lnTo>
                  <a:pt x="6040014" y="1706540"/>
                </a:lnTo>
                <a:lnTo>
                  <a:pt x="6032771" y="1755370"/>
                </a:lnTo>
                <a:lnTo>
                  <a:pt x="6023934" y="1803949"/>
                </a:lnTo>
                <a:lnTo>
                  <a:pt x="6013506" y="1852239"/>
                </a:lnTo>
                <a:lnTo>
                  <a:pt x="6001495" y="1900199"/>
                </a:lnTo>
                <a:lnTo>
                  <a:pt x="5987920" y="1947740"/>
                </a:lnTo>
                <a:lnTo>
                  <a:pt x="5972807" y="1994774"/>
                </a:lnTo>
                <a:lnTo>
                  <a:pt x="5956172" y="2041264"/>
                </a:lnTo>
                <a:lnTo>
                  <a:pt x="5938030" y="2087173"/>
                </a:lnTo>
                <a:lnTo>
                  <a:pt x="5918396" y="2132465"/>
                </a:lnTo>
                <a:lnTo>
                  <a:pt x="5897286" y="2177103"/>
                </a:lnTo>
                <a:lnTo>
                  <a:pt x="5874714" y="2221050"/>
                </a:lnTo>
                <a:lnTo>
                  <a:pt x="5850695" y="2264270"/>
                </a:lnTo>
                <a:lnTo>
                  <a:pt x="5825275" y="2306675"/>
                </a:lnTo>
                <a:lnTo>
                  <a:pt x="5798502" y="2348193"/>
                </a:lnTo>
                <a:lnTo>
                  <a:pt x="5770400" y="2388792"/>
                </a:lnTo>
                <a:lnTo>
                  <a:pt x="5740994" y="2428440"/>
                </a:lnTo>
                <a:lnTo>
                  <a:pt x="5710308" y="2467105"/>
                </a:lnTo>
                <a:lnTo>
                  <a:pt x="5678365" y="2504757"/>
                </a:lnTo>
                <a:lnTo>
                  <a:pt x="5645189" y="2541363"/>
                </a:lnTo>
                <a:lnTo>
                  <a:pt x="5610805" y="2576893"/>
                </a:lnTo>
                <a:lnTo>
                  <a:pt x="5575275" y="2611277"/>
                </a:lnTo>
                <a:lnTo>
                  <a:pt x="5538669" y="2644453"/>
                </a:lnTo>
                <a:lnTo>
                  <a:pt x="5501016" y="2676396"/>
                </a:lnTo>
                <a:lnTo>
                  <a:pt x="5462350" y="2707082"/>
                </a:lnTo>
                <a:lnTo>
                  <a:pt x="5422700" y="2736488"/>
                </a:lnTo>
                <a:lnTo>
                  <a:pt x="5382100" y="2764590"/>
                </a:lnTo>
                <a:lnTo>
                  <a:pt x="5340579" y="2791363"/>
                </a:lnTo>
                <a:lnTo>
                  <a:pt x="5298169" y="2816783"/>
                </a:lnTo>
                <a:lnTo>
                  <a:pt x="5254954" y="2840798"/>
                </a:lnTo>
                <a:lnTo>
                  <a:pt x="5211010" y="2863368"/>
                </a:lnTo>
                <a:lnTo>
                  <a:pt x="5166374" y="2884479"/>
                </a:lnTo>
                <a:lnTo>
                  <a:pt x="5121083" y="2904113"/>
                </a:lnTo>
                <a:lnTo>
                  <a:pt x="5075175" y="2922257"/>
                </a:lnTo>
                <a:lnTo>
                  <a:pt x="5028685" y="2938893"/>
                </a:lnTo>
                <a:lnTo>
                  <a:pt x="4981652" y="2954007"/>
                </a:lnTo>
                <a:lnTo>
                  <a:pt x="4934111" y="2967583"/>
                </a:lnTo>
                <a:lnTo>
                  <a:pt x="4886151" y="2979594"/>
                </a:lnTo>
                <a:lnTo>
                  <a:pt x="4837861" y="2990022"/>
                </a:lnTo>
                <a:lnTo>
                  <a:pt x="4789282" y="2998859"/>
                </a:lnTo>
                <a:lnTo>
                  <a:pt x="4740452" y="3006102"/>
                </a:lnTo>
                <a:lnTo>
                  <a:pt x="4691411" y="3011745"/>
                </a:lnTo>
                <a:lnTo>
                  <a:pt x="4642199" y="3015782"/>
                </a:lnTo>
                <a:lnTo>
                  <a:pt x="4592856" y="3018208"/>
                </a:lnTo>
                <a:lnTo>
                  <a:pt x="4543421" y="3019018"/>
                </a:lnTo>
                <a:lnTo>
                  <a:pt x="0" y="3019018"/>
                </a:lnTo>
              </a:path>
            </a:pathLst>
          </a:custGeom>
          <a:ln w="67094">
            <a:solidFill>
              <a:srgbClr val="FFFFFF"/>
            </a:solidFill>
          </a:ln>
        </p:spPr>
        <p:txBody>
          <a:bodyPr wrap="square" lIns="0" tIns="0" rIns="0" bIns="0" rtlCol="0"/>
          <a:lstStyle/>
          <a:p>
            <a:endParaRPr/>
          </a:p>
        </p:txBody>
      </p:sp>
      <p:sp>
        <p:nvSpPr>
          <p:cNvPr id="23" name="object 10">
            <a:extLst>
              <a:ext uri="{FF2B5EF4-FFF2-40B4-BE49-F238E27FC236}">
                <a16:creationId xmlns:a16="http://schemas.microsoft.com/office/drawing/2014/main" id="{A66E3950-F694-5CAF-8C0C-073E75408F8B}"/>
              </a:ext>
            </a:extLst>
          </p:cNvPr>
          <p:cNvSpPr/>
          <p:nvPr/>
        </p:nvSpPr>
        <p:spPr>
          <a:xfrm>
            <a:off x="12379429" y="3467100"/>
            <a:ext cx="5888818" cy="4202102"/>
          </a:xfrm>
          <a:custGeom>
            <a:avLst/>
            <a:gdLst/>
            <a:ahLst/>
            <a:cxnLst/>
            <a:rect l="l" t="t" r="r" b="b"/>
            <a:pathLst>
              <a:path w="6053455" h="3019425">
                <a:moveTo>
                  <a:pt x="0" y="0"/>
                </a:moveTo>
                <a:lnTo>
                  <a:pt x="4543421" y="0"/>
                </a:lnTo>
                <a:lnTo>
                  <a:pt x="4592856" y="809"/>
                </a:lnTo>
                <a:lnTo>
                  <a:pt x="4642199" y="3236"/>
                </a:lnTo>
                <a:lnTo>
                  <a:pt x="4691411" y="7273"/>
                </a:lnTo>
                <a:lnTo>
                  <a:pt x="4740452" y="12915"/>
                </a:lnTo>
                <a:lnTo>
                  <a:pt x="4789282" y="20158"/>
                </a:lnTo>
                <a:lnTo>
                  <a:pt x="4837861" y="28996"/>
                </a:lnTo>
                <a:lnTo>
                  <a:pt x="4886151" y="39423"/>
                </a:lnTo>
                <a:lnTo>
                  <a:pt x="4934111" y="51435"/>
                </a:lnTo>
                <a:lnTo>
                  <a:pt x="4981652" y="65010"/>
                </a:lnTo>
                <a:lnTo>
                  <a:pt x="5028685" y="80123"/>
                </a:lnTo>
                <a:lnTo>
                  <a:pt x="5075175" y="96758"/>
                </a:lnTo>
                <a:lnTo>
                  <a:pt x="5121083" y="114900"/>
                </a:lnTo>
                <a:lnTo>
                  <a:pt x="5166374" y="134533"/>
                </a:lnTo>
                <a:lnTo>
                  <a:pt x="5211010" y="155644"/>
                </a:lnTo>
                <a:lnTo>
                  <a:pt x="5254954" y="178216"/>
                </a:lnTo>
                <a:lnTo>
                  <a:pt x="5298169" y="202234"/>
                </a:lnTo>
                <a:lnTo>
                  <a:pt x="5340579" y="227655"/>
                </a:lnTo>
                <a:lnTo>
                  <a:pt x="5382100" y="254428"/>
                </a:lnTo>
                <a:lnTo>
                  <a:pt x="5422700" y="282529"/>
                </a:lnTo>
                <a:lnTo>
                  <a:pt x="5462350" y="311935"/>
                </a:lnTo>
                <a:lnTo>
                  <a:pt x="5501016" y="342622"/>
                </a:lnTo>
                <a:lnTo>
                  <a:pt x="5538669" y="374565"/>
                </a:lnTo>
                <a:lnTo>
                  <a:pt x="5575275" y="407740"/>
                </a:lnTo>
                <a:lnTo>
                  <a:pt x="5610805" y="442125"/>
                </a:lnTo>
                <a:lnTo>
                  <a:pt x="5645189" y="477654"/>
                </a:lnTo>
                <a:lnTo>
                  <a:pt x="5678365" y="514261"/>
                </a:lnTo>
                <a:lnTo>
                  <a:pt x="5710308" y="551912"/>
                </a:lnTo>
                <a:lnTo>
                  <a:pt x="5740994" y="590578"/>
                </a:lnTo>
                <a:lnTo>
                  <a:pt x="5770400" y="630226"/>
                </a:lnTo>
                <a:lnTo>
                  <a:pt x="5798502" y="670825"/>
                </a:lnTo>
                <a:lnTo>
                  <a:pt x="5825275" y="712342"/>
                </a:lnTo>
                <a:lnTo>
                  <a:pt x="5850695" y="754748"/>
                </a:lnTo>
                <a:lnTo>
                  <a:pt x="5874714" y="797967"/>
                </a:lnTo>
                <a:lnTo>
                  <a:pt x="5897286" y="841914"/>
                </a:lnTo>
                <a:lnTo>
                  <a:pt x="5918396" y="886552"/>
                </a:lnTo>
                <a:lnTo>
                  <a:pt x="5938030" y="931845"/>
                </a:lnTo>
                <a:lnTo>
                  <a:pt x="5956172" y="977754"/>
                </a:lnTo>
                <a:lnTo>
                  <a:pt x="5972807" y="1024244"/>
                </a:lnTo>
                <a:lnTo>
                  <a:pt x="5987920" y="1071278"/>
                </a:lnTo>
                <a:lnTo>
                  <a:pt x="6001495" y="1118819"/>
                </a:lnTo>
                <a:lnTo>
                  <a:pt x="6013506" y="1166779"/>
                </a:lnTo>
                <a:lnTo>
                  <a:pt x="6023934" y="1215068"/>
                </a:lnTo>
                <a:lnTo>
                  <a:pt x="6032771" y="1263648"/>
                </a:lnTo>
                <a:lnTo>
                  <a:pt x="6040014" y="1312478"/>
                </a:lnTo>
                <a:lnTo>
                  <a:pt x="6045657" y="1361518"/>
                </a:lnTo>
                <a:lnTo>
                  <a:pt x="6049694" y="1410730"/>
                </a:lnTo>
                <a:lnTo>
                  <a:pt x="6052120" y="1460074"/>
                </a:lnTo>
                <a:lnTo>
                  <a:pt x="6052930" y="1509509"/>
                </a:lnTo>
                <a:lnTo>
                  <a:pt x="6052120" y="1558944"/>
                </a:lnTo>
                <a:lnTo>
                  <a:pt x="6049694" y="1608287"/>
                </a:lnTo>
                <a:lnTo>
                  <a:pt x="6045657" y="1657499"/>
                </a:lnTo>
                <a:lnTo>
                  <a:pt x="6040014" y="1706540"/>
                </a:lnTo>
                <a:lnTo>
                  <a:pt x="6032771" y="1755370"/>
                </a:lnTo>
                <a:lnTo>
                  <a:pt x="6023934" y="1803949"/>
                </a:lnTo>
                <a:lnTo>
                  <a:pt x="6013506" y="1852239"/>
                </a:lnTo>
                <a:lnTo>
                  <a:pt x="6001495" y="1900199"/>
                </a:lnTo>
                <a:lnTo>
                  <a:pt x="5987920" y="1947740"/>
                </a:lnTo>
                <a:lnTo>
                  <a:pt x="5972807" y="1994774"/>
                </a:lnTo>
                <a:lnTo>
                  <a:pt x="5956172" y="2041264"/>
                </a:lnTo>
                <a:lnTo>
                  <a:pt x="5938030" y="2087173"/>
                </a:lnTo>
                <a:lnTo>
                  <a:pt x="5918396" y="2132465"/>
                </a:lnTo>
                <a:lnTo>
                  <a:pt x="5897286" y="2177103"/>
                </a:lnTo>
                <a:lnTo>
                  <a:pt x="5874714" y="2221050"/>
                </a:lnTo>
                <a:lnTo>
                  <a:pt x="5850695" y="2264270"/>
                </a:lnTo>
                <a:lnTo>
                  <a:pt x="5825275" y="2306675"/>
                </a:lnTo>
                <a:lnTo>
                  <a:pt x="5798502" y="2348193"/>
                </a:lnTo>
                <a:lnTo>
                  <a:pt x="5770400" y="2388792"/>
                </a:lnTo>
                <a:lnTo>
                  <a:pt x="5740994" y="2428440"/>
                </a:lnTo>
                <a:lnTo>
                  <a:pt x="5710308" y="2467105"/>
                </a:lnTo>
                <a:lnTo>
                  <a:pt x="5678365" y="2504757"/>
                </a:lnTo>
                <a:lnTo>
                  <a:pt x="5645189" y="2541363"/>
                </a:lnTo>
                <a:lnTo>
                  <a:pt x="5610805" y="2576893"/>
                </a:lnTo>
                <a:lnTo>
                  <a:pt x="5575275" y="2611277"/>
                </a:lnTo>
                <a:lnTo>
                  <a:pt x="5538669" y="2644453"/>
                </a:lnTo>
                <a:lnTo>
                  <a:pt x="5501016" y="2676396"/>
                </a:lnTo>
                <a:lnTo>
                  <a:pt x="5462350" y="2707082"/>
                </a:lnTo>
                <a:lnTo>
                  <a:pt x="5422700" y="2736488"/>
                </a:lnTo>
                <a:lnTo>
                  <a:pt x="5382100" y="2764590"/>
                </a:lnTo>
                <a:lnTo>
                  <a:pt x="5340579" y="2791363"/>
                </a:lnTo>
                <a:lnTo>
                  <a:pt x="5298169" y="2816783"/>
                </a:lnTo>
                <a:lnTo>
                  <a:pt x="5254954" y="2840798"/>
                </a:lnTo>
                <a:lnTo>
                  <a:pt x="5211010" y="2863368"/>
                </a:lnTo>
                <a:lnTo>
                  <a:pt x="5166374" y="2884479"/>
                </a:lnTo>
                <a:lnTo>
                  <a:pt x="5121083" y="2904113"/>
                </a:lnTo>
                <a:lnTo>
                  <a:pt x="5075175" y="2922257"/>
                </a:lnTo>
                <a:lnTo>
                  <a:pt x="5028685" y="2938893"/>
                </a:lnTo>
                <a:lnTo>
                  <a:pt x="4981652" y="2954007"/>
                </a:lnTo>
                <a:lnTo>
                  <a:pt x="4934111" y="2967583"/>
                </a:lnTo>
                <a:lnTo>
                  <a:pt x="4886151" y="2979594"/>
                </a:lnTo>
                <a:lnTo>
                  <a:pt x="4837861" y="2990022"/>
                </a:lnTo>
                <a:lnTo>
                  <a:pt x="4789282" y="2998859"/>
                </a:lnTo>
                <a:lnTo>
                  <a:pt x="4740452" y="3006102"/>
                </a:lnTo>
                <a:lnTo>
                  <a:pt x="4691411" y="3011745"/>
                </a:lnTo>
                <a:lnTo>
                  <a:pt x="4642199" y="3015782"/>
                </a:lnTo>
                <a:lnTo>
                  <a:pt x="4592856" y="3018208"/>
                </a:lnTo>
                <a:lnTo>
                  <a:pt x="4543421" y="3019018"/>
                </a:lnTo>
                <a:lnTo>
                  <a:pt x="0" y="3019018"/>
                </a:lnTo>
              </a:path>
            </a:pathLst>
          </a:custGeom>
          <a:ln w="67094">
            <a:solidFill>
              <a:srgbClr val="FFFFFF"/>
            </a:solidFill>
          </a:ln>
        </p:spPr>
        <p:txBody>
          <a:bodyPr wrap="square" lIns="0" tIns="0" rIns="0" bIns="0" rtlCol="0"/>
          <a:lstStyle/>
          <a:p>
            <a:endParaRPr/>
          </a:p>
        </p:txBody>
      </p:sp>
      <p:sp>
        <p:nvSpPr>
          <p:cNvPr id="24" name="object 11">
            <a:extLst>
              <a:ext uri="{FF2B5EF4-FFF2-40B4-BE49-F238E27FC236}">
                <a16:creationId xmlns:a16="http://schemas.microsoft.com/office/drawing/2014/main" id="{E38F5B98-94D9-B9C7-CAC9-CA518BD55210}"/>
              </a:ext>
            </a:extLst>
          </p:cNvPr>
          <p:cNvSpPr txBox="1"/>
          <p:nvPr/>
        </p:nvSpPr>
        <p:spPr>
          <a:xfrm>
            <a:off x="796924" y="3976514"/>
            <a:ext cx="4460240" cy="2333972"/>
          </a:xfrm>
          <a:prstGeom prst="rect">
            <a:avLst/>
          </a:prstGeom>
        </p:spPr>
        <p:txBody>
          <a:bodyPr vert="horz" wrap="square" lIns="0" tIns="12700" rIns="0" bIns="0" rtlCol="0">
            <a:spAutoFit/>
          </a:bodyPr>
          <a:lstStyle/>
          <a:p>
            <a:pPr marL="12700">
              <a:lnSpc>
                <a:spcPct val="100000"/>
              </a:lnSpc>
              <a:spcBef>
                <a:spcPts val="100"/>
              </a:spcBef>
              <a:tabLst>
                <a:tab pos="2407920" algn="l"/>
              </a:tabLst>
            </a:pPr>
            <a:r>
              <a:rPr lang="en-US" sz="5400" spc="-10" dirty="0">
                <a:solidFill>
                  <a:srgbClr val="414141"/>
                </a:solidFill>
                <a:latin typeface="Circe" panose="020B0502020203020203" pitchFamily="34" charset="0"/>
                <a:cs typeface="Circe Slab B"/>
              </a:rPr>
              <a:t>Phase 1:</a:t>
            </a:r>
          </a:p>
          <a:p>
            <a:pPr marL="12700">
              <a:lnSpc>
                <a:spcPct val="100000"/>
              </a:lnSpc>
              <a:spcBef>
                <a:spcPts val="100"/>
              </a:spcBef>
              <a:tabLst>
                <a:tab pos="2407920" algn="l"/>
              </a:tabLst>
            </a:pPr>
            <a:r>
              <a:rPr lang="en-US" sz="3200" spc="-10" dirty="0">
                <a:solidFill>
                  <a:srgbClr val="414141"/>
                </a:solidFill>
                <a:latin typeface="Circe" panose="020B0502020203020203" pitchFamily="34" charset="0"/>
                <a:cs typeface="Circe Slab B"/>
              </a:rPr>
              <a:t>Review existing examples (e.g., from other states)</a:t>
            </a:r>
            <a:endParaRPr sz="3200" dirty="0">
              <a:latin typeface="Circe" panose="020B0502020203020203" pitchFamily="34" charset="0"/>
              <a:cs typeface="Circe Slab B"/>
            </a:endParaRPr>
          </a:p>
        </p:txBody>
      </p:sp>
      <p:sp>
        <p:nvSpPr>
          <p:cNvPr id="25" name="object 11">
            <a:extLst>
              <a:ext uri="{FF2B5EF4-FFF2-40B4-BE49-F238E27FC236}">
                <a16:creationId xmlns:a16="http://schemas.microsoft.com/office/drawing/2014/main" id="{1A0C912E-84CB-49DE-1ACF-1C95BC2D0797}"/>
              </a:ext>
            </a:extLst>
          </p:cNvPr>
          <p:cNvSpPr txBox="1"/>
          <p:nvPr/>
        </p:nvSpPr>
        <p:spPr>
          <a:xfrm>
            <a:off x="4912286" y="3971070"/>
            <a:ext cx="4460240" cy="3406061"/>
          </a:xfrm>
          <a:prstGeom prst="rect">
            <a:avLst/>
          </a:prstGeom>
        </p:spPr>
        <p:txBody>
          <a:bodyPr vert="horz" wrap="square" lIns="0" tIns="12700" rIns="0" bIns="0" rtlCol="0">
            <a:spAutoFit/>
          </a:bodyPr>
          <a:lstStyle/>
          <a:p>
            <a:pPr marL="12700">
              <a:lnSpc>
                <a:spcPct val="100000"/>
              </a:lnSpc>
              <a:spcBef>
                <a:spcPts val="100"/>
              </a:spcBef>
              <a:tabLst>
                <a:tab pos="2407920" algn="l"/>
              </a:tabLst>
            </a:pPr>
            <a:r>
              <a:rPr lang="en-US" sz="5400" spc="-10" dirty="0">
                <a:solidFill>
                  <a:srgbClr val="414141"/>
                </a:solidFill>
                <a:latin typeface="Circe" panose="020B0502020203020203" pitchFamily="34" charset="0"/>
                <a:cs typeface="Circe Slab B"/>
              </a:rPr>
              <a:t>Phase 2:</a:t>
            </a:r>
          </a:p>
          <a:p>
            <a:pPr marL="12700">
              <a:lnSpc>
                <a:spcPct val="100000"/>
              </a:lnSpc>
              <a:spcBef>
                <a:spcPts val="100"/>
              </a:spcBef>
              <a:tabLst>
                <a:tab pos="2407920" algn="l"/>
              </a:tabLst>
            </a:pPr>
            <a:r>
              <a:rPr lang="en-US" sz="3200" spc="-10" dirty="0">
                <a:solidFill>
                  <a:srgbClr val="414141"/>
                </a:solidFill>
                <a:latin typeface="Circe" panose="020B0502020203020203" pitchFamily="34" charset="0"/>
                <a:cs typeface="Circe Slab B"/>
              </a:rPr>
              <a:t>Create draft informed by stakeholder input and Georgia goals, standards, and priorities</a:t>
            </a:r>
          </a:p>
          <a:p>
            <a:pPr marL="12700">
              <a:lnSpc>
                <a:spcPct val="100000"/>
              </a:lnSpc>
              <a:spcBef>
                <a:spcPts val="100"/>
              </a:spcBef>
              <a:tabLst>
                <a:tab pos="2407920" algn="l"/>
              </a:tabLst>
            </a:pPr>
            <a:endParaRPr sz="3600" dirty="0">
              <a:latin typeface="Circe" panose="020B0502020203020203" pitchFamily="34" charset="0"/>
              <a:cs typeface="Circe Slab B"/>
            </a:endParaRPr>
          </a:p>
        </p:txBody>
      </p:sp>
      <p:sp>
        <p:nvSpPr>
          <p:cNvPr id="26" name="object 11">
            <a:extLst>
              <a:ext uri="{FF2B5EF4-FFF2-40B4-BE49-F238E27FC236}">
                <a16:creationId xmlns:a16="http://schemas.microsoft.com/office/drawing/2014/main" id="{F8D9653E-7EBA-CA64-07FE-BD4C82A30BB2}"/>
              </a:ext>
            </a:extLst>
          </p:cNvPr>
          <p:cNvSpPr txBox="1"/>
          <p:nvPr/>
        </p:nvSpPr>
        <p:spPr>
          <a:xfrm>
            <a:off x="10067148" y="3971070"/>
            <a:ext cx="4460240" cy="3885679"/>
          </a:xfrm>
          <a:prstGeom prst="rect">
            <a:avLst/>
          </a:prstGeom>
        </p:spPr>
        <p:txBody>
          <a:bodyPr vert="horz" wrap="square" lIns="0" tIns="12700" rIns="0" bIns="0" rtlCol="0">
            <a:spAutoFit/>
          </a:bodyPr>
          <a:lstStyle/>
          <a:p>
            <a:pPr marL="12700">
              <a:lnSpc>
                <a:spcPct val="100000"/>
              </a:lnSpc>
              <a:spcBef>
                <a:spcPts val="100"/>
              </a:spcBef>
              <a:tabLst>
                <a:tab pos="2407920" algn="l"/>
              </a:tabLst>
            </a:pPr>
            <a:r>
              <a:rPr lang="en-US" sz="5400" spc="-10" dirty="0">
                <a:solidFill>
                  <a:srgbClr val="414141"/>
                </a:solidFill>
                <a:latin typeface="Circe" panose="020B0502020203020203" pitchFamily="34" charset="0"/>
                <a:cs typeface="Circe Slab B"/>
              </a:rPr>
              <a:t>Phase 3:</a:t>
            </a:r>
          </a:p>
          <a:p>
            <a:pPr marL="12700">
              <a:lnSpc>
                <a:spcPct val="100000"/>
              </a:lnSpc>
              <a:spcBef>
                <a:spcPts val="100"/>
              </a:spcBef>
              <a:tabLst>
                <a:tab pos="2407920" algn="l"/>
              </a:tabLst>
            </a:pPr>
            <a:r>
              <a:rPr lang="en-US" sz="3200" spc="-10" dirty="0">
                <a:solidFill>
                  <a:srgbClr val="414141"/>
                </a:solidFill>
                <a:latin typeface="Circe" panose="020B0502020203020203" pitchFamily="34" charset="0"/>
                <a:cs typeface="Circe Slab B"/>
              </a:rPr>
              <a:t>Gather feedback, then revise &amp; refine; remove redundancy, ensure alignment/completeness. and build consensus</a:t>
            </a:r>
          </a:p>
          <a:p>
            <a:pPr marL="12700">
              <a:lnSpc>
                <a:spcPct val="100000"/>
              </a:lnSpc>
              <a:spcBef>
                <a:spcPts val="100"/>
              </a:spcBef>
              <a:tabLst>
                <a:tab pos="2407920" algn="l"/>
              </a:tabLst>
            </a:pPr>
            <a:endParaRPr sz="3600" dirty="0">
              <a:latin typeface="Circe" panose="020B0502020203020203" pitchFamily="34" charset="0"/>
              <a:cs typeface="Circe Slab B"/>
            </a:endParaRPr>
          </a:p>
        </p:txBody>
      </p:sp>
      <p:sp>
        <p:nvSpPr>
          <p:cNvPr id="27" name="object 11">
            <a:extLst>
              <a:ext uri="{FF2B5EF4-FFF2-40B4-BE49-F238E27FC236}">
                <a16:creationId xmlns:a16="http://schemas.microsoft.com/office/drawing/2014/main" id="{B79E5351-06D4-0E4F-81AF-A5683D1E9851}"/>
              </a:ext>
            </a:extLst>
          </p:cNvPr>
          <p:cNvSpPr txBox="1"/>
          <p:nvPr/>
        </p:nvSpPr>
        <p:spPr>
          <a:xfrm>
            <a:off x="15002862" y="3976514"/>
            <a:ext cx="4460240" cy="1854354"/>
          </a:xfrm>
          <a:prstGeom prst="rect">
            <a:avLst/>
          </a:prstGeom>
        </p:spPr>
        <p:txBody>
          <a:bodyPr vert="horz" wrap="square" lIns="0" tIns="12700" rIns="0" bIns="0" rtlCol="0">
            <a:spAutoFit/>
          </a:bodyPr>
          <a:lstStyle/>
          <a:p>
            <a:pPr marL="12700">
              <a:lnSpc>
                <a:spcPct val="100000"/>
              </a:lnSpc>
              <a:spcBef>
                <a:spcPts val="100"/>
              </a:spcBef>
              <a:tabLst>
                <a:tab pos="2407920" algn="l"/>
              </a:tabLst>
            </a:pPr>
            <a:r>
              <a:rPr lang="en-US" sz="5400" spc="-10" dirty="0">
                <a:solidFill>
                  <a:srgbClr val="414141"/>
                </a:solidFill>
                <a:latin typeface="Circe" panose="020B0502020203020203" pitchFamily="34" charset="0"/>
                <a:cs typeface="Circe Slab B"/>
              </a:rPr>
              <a:t>Phase 4:</a:t>
            </a:r>
          </a:p>
          <a:p>
            <a:pPr marL="12700">
              <a:lnSpc>
                <a:spcPct val="100000"/>
              </a:lnSpc>
              <a:spcBef>
                <a:spcPts val="100"/>
              </a:spcBef>
              <a:tabLst>
                <a:tab pos="2407920" algn="l"/>
              </a:tabLst>
            </a:pPr>
            <a:r>
              <a:rPr lang="en-US" sz="3200" spc="-10" dirty="0">
                <a:solidFill>
                  <a:srgbClr val="414141"/>
                </a:solidFill>
                <a:latin typeface="Circe" panose="020B0502020203020203" pitchFamily="34" charset="0"/>
                <a:cs typeface="Circe Slab B"/>
              </a:rPr>
              <a:t>Finalization and</a:t>
            </a:r>
          </a:p>
          <a:p>
            <a:pPr marL="12700">
              <a:lnSpc>
                <a:spcPct val="100000"/>
              </a:lnSpc>
              <a:spcBef>
                <a:spcPts val="100"/>
              </a:spcBef>
              <a:tabLst>
                <a:tab pos="2407920" algn="l"/>
              </a:tabLst>
            </a:pPr>
            <a:r>
              <a:rPr lang="en-US" sz="3200" spc="-10" dirty="0">
                <a:solidFill>
                  <a:srgbClr val="414141"/>
                </a:solidFill>
                <a:latin typeface="Circe" panose="020B0502020203020203" pitchFamily="34" charset="0"/>
                <a:cs typeface="Circe Slab B"/>
              </a:rPr>
              <a:t>approval</a:t>
            </a:r>
          </a:p>
        </p:txBody>
      </p:sp>
    </p:spTree>
    <p:extLst>
      <p:ext uri="{BB962C8B-B14F-4D97-AF65-F5344CB8AC3E}">
        <p14:creationId xmlns:p14="http://schemas.microsoft.com/office/powerpoint/2010/main" val="2923398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dissolv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dissolv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dissolve">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dissolve">
                                      <p:cBhvr>
                                        <p:cTn id="2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25858"/>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6b3087c7-8f7a-4bd4-9910-b6b75f3a1795" xsi:nil="true"/>
    <lcf76f155ced4ddcb4097134ff3c332f xmlns="b2f169d5-80aa-46a5-b7fc-dae037cd2415">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DFF23CA62044E4CA901382B2785F8A1" ma:contentTypeVersion="10" ma:contentTypeDescription="Create a new document." ma:contentTypeScope="" ma:versionID="616d4218d9838815d69a8016f374351a">
  <xsd:schema xmlns:xsd="http://www.w3.org/2001/XMLSchema" xmlns:xs="http://www.w3.org/2001/XMLSchema" xmlns:p="http://schemas.microsoft.com/office/2006/metadata/properties" xmlns:ns2="b2f169d5-80aa-46a5-b7fc-dae037cd2415" xmlns:ns3="6b3087c7-8f7a-4bd4-9910-b6b75f3a1795" targetNamespace="http://schemas.microsoft.com/office/2006/metadata/properties" ma:root="true" ma:fieldsID="a63a208a7c98ae5cad5d54e37406f0d5" ns2:_="" ns3:_="">
    <xsd:import namespace="b2f169d5-80aa-46a5-b7fc-dae037cd2415"/>
    <xsd:import namespace="6b3087c7-8f7a-4bd4-9910-b6b75f3a179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f169d5-80aa-46a5-b7fc-dae037cd24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c3ad034d-1cd1-4335-8504-6c3843fcf1e0"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b3087c7-8f7a-4bd4-9910-b6b75f3a179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76a6cafd-213c-4f06-8007-80a6d822f391}" ma:internalName="TaxCatchAll" ma:showField="CatchAllData" ma:web="6b3087c7-8f7a-4bd4-9910-b6b75f3a179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7A049C5-94FC-4BA7-8E0B-7BB9929E325C}">
  <ds:schemaRefs>
    <ds:schemaRef ds:uri="http://schemas.microsoft.com/sharepoint/v3/contenttype/forms"/>
  </ds:schemaRefs>
</ds:datastoreItem>
</file>

<file path=customXml/itemProps2.xml><?xml version="1.0" encoding="utf-8"?>
<ds:datastoreItem xmlns:ds="http://schemas.openxmlformats.org/officeDocument/2006/customXml" ds:itemID="{50D54ABE-FB95-4694-A528-0AC88785E181}">
  <ds:schemaRefs>
    <ds:schemaRef ds:uri="http://purl.org/dc/dcmitype/"/>
    <ds:schemaRef ds:uri="6b3087c7-8f7a-4bd4-9910-b6b75f3a1795"/>
    <ds:schemaRef ds:uri="http://schemas.microsoft.com/office/2006/documentManagement/types"/>
    <ds:schemaRef ds:uri="http://purl.org/dc/elements/1.1/"/>
    <ds:schemaRef ds:uri="http://schemas.openxmlformats.org/package/2006/metadata/core-properties"/>
    <ds:schemaRef ds:uri="http://schemas.microsoft.com/office/2006/metadata/properties"/>
    <ds:schemaRef ds:uri="http://schemas.microsoft.com/office/infopath/2007/PartnerControls"/>
    <ds:schemaRef ds:uri="b2f169d5-80aa-46a5-b7fc-dae037cd2415"/>
    <ds:schemaRef ds:uri="http://www.w3.org/XML/1998/namespace"/>
    <ds:schemaRef ds:uri="http://purl.org/dc/terms/"/>
  </ds:schemaRefs>
</ds:datastoreItem>
</file>

<file path=customXml/itemProps3.xml><?xml version="1.0" encoding="utf-8"?>
<ds:datastoreItem xmlns:ds="http://schemas.openxmlformats.org/officeDocument/2006/customXml" ds:itemID="{2BE75127-4056-4D71-A738-1781C447FC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f169d5-80aa-46a5-b7fc-dae037cd2415"/>
    <ds:schemaRef ds:uri="6b3087c7-8f7a-4bd4-9910-b6b75f3a17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2816</TotalTime>
  <Words>1808</Words>
  <Application>Microsoft Macintosh PowerPoint</Application>
  <PresentationFormat>Custom</PresentationFormat>
  <Paragraphs>196</Paragraphs>
  <Slides>17</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Circe Bold</vt:lpstr>
      <vt:lpstr>Arial</vt:lpstr>
      <vt:lpstr>Aptos</vt:lpstr>
      <vt:lpstr>Circe</vt:lpstr>
      <vt:lpstr>Circe Extra Bold</vt:lpstr>
      <vt:lpstr>Circe Slab C Light</vt:lpstr>
      <vt:lpstr>Circe Slab B Bold</vt:lpstr>
      <vt:lpstr>Office Theme</vt:lpstr>
      <vt:lpstr>PowerPoint Presentation</vt:lpstr>
      <vt:lpstr>Unified Literacy Coaching Project</vt:lpstr>
      <vt:lpstr>Project Components</vt:lpstr>
      <vt:lpstr>Competency Task Force</vt:lpstr>
      <vt:lpstr>The Challenge Literacy Coaching systems in Georgia operate independently without  a shared framework—often with very different methods, expectations, and processes.</vt:lpstr>
      <vt:lpstr>Supportive Structure Literacy Coaching Domains, Standards, &amp; Competencies are the foundation for effective literacy coaching that school systems and educators can rely on for support. </vt:lpstr>
      <vt:lpstr>Completion Timeline</vt:lpstr>
      <vt:lpstr>“Stress Test” Process</vt:lpstr>
      <vt:lpstr>“Stress Test” Process</vt:lpstr>
      <vt:lpstr>“Stress Test” Process</vt:lpstr>
      <vt:lpstr>Phase 3 ‘Rounds’</vt:lpstr>
      <vt:lpstr>Domains</vt:lpstr>
      <vt:lpstr>Standards for each Domain</vt:lpstr>
      <vt:lpstr>Leveraging CTF Expertise</vt:lpstr>
      <vt:lpstr>Competencies for each Standard</vt:lpstr>
      <vt:lpstr>Preamble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Updated General Slides</dc:title>
  <cp:lastModifiedBy>Lindee Morgan</cp:lastModifiedBy>
  <cp:revision>10</cp:revision>
  <dcterms:created xsi:type="dcterms:W3CDTF">2025-09-26T13:35:19Z</dcterms:created>
  <dcterms:modified xsi:type="dcterms:W3CDTF">2026-04-20T13:37:43Z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2025-09-26T00:00:00Z</vt:filetime>
  </property>
  <property fmtid="{D5CDD505-2E9C-101B-9397-08002B2CF9AE}" pid="3" name="Creator">
    <vt:lpwstr>Adobe Express</vt:lpwstr>
  </property>
  <property fmtid="{D5CDD505-2E9C-101B-9397-08002B2CF9AE}" pid="4" name="LastSaved">
    <vt:filetime>2025-09-26T00:00:00Z</vt:filetime>
  </property>
  <property fmtid="{D5CDD505-2E9C-101B-9397-08002B2CF9AE}" pid="5" name="Producer">
    <vt:lpwstr>Adobe Express</vt:lpwstr>
  </property>
  <property fmtid="{D5CDD505-2E9C-101B-9397-08002B2CF9AE}" pid="6" name="ContentTypeId">
    <vt:lpwstr>0x010100ADFF23CA62044E4CA901382B2785F8A1</vt:lpwstr>
  </property>
  <property fmtid="{D5CDD505-2E9C-101B-9397-08002B2CF9AE}" pid="7" name="MediaServiceImageTags">
    <vt:lpwstr/>
  </property>
</Properties>
</file>